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312"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325" r:id="rId25"/>
    <p:sldId id="327" r:id="rId26"/>
    <p:sldId id="328" r:id="rId27"/>
    <p:sldId id="326" r:id="rId28"/>
    <p:sldId id="278" r:id="rId29"/>
    <p:sldId id="279" r:id="rId30"/>
    <p:sldId id="280" r:id="rId31"/>
    <p:sldId id="281" r:id="rId32"/>
    <p:sldId id="282" r:id="rId33"/>
    <p:sldId id="283" r:id="rId34"/>
    <p:sldId id="284" r:id="rId35"/>
    <p:sldId id="32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3" r:id="rId63"/>
    <p:sldId id="311" r:id="rId64"/>
    <p:sldId id="314" r:id="rId65"/>
    <p:sldId id="315" r:id="rId66"/>
    <p:sldId id="316" r:id="rId67"/>
    <p:sldId id="317" r:id="rId68"/>
    <p:sldId id="318" r:id="rId69"/>
    <p:sldId id="319" r:id="rId70"/>
    <p:sldId id="320" r:id="rId71"/>
    <p:sldId id="321" r:id="rId72"/>
    <p:sldId id="322" r:id="rId73"/>
    <p:sldId id="323" r:id="rId74"/>
    <p:sldId id="329"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0" d="100"/>
          <a:sy n="70" d="100"/>
        </p:scale>
        <p:origin x="62" y="3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ata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1CE7F-7898-4E7E-B88A-E34E328B7391}"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2487424A-50A9-4D54-8728-52B9CD6A314D}">
      <dgm:prSet/>
      <dgm:spPr/>
      <dgm:t>
        <a:bodyPr/>
        <a:lstStyle/>
        <a:p>
          <a:r>
            <a:rPr lang="it-IT"/>
            <a:t>Il progetto Biblioteca Fuoriclasse Diffusa è stato avviato nel mese di giugno ed è stato rivolto a minori dai 3 ai 17 anni della città di Aprilia (LT), coinvolgendo anche giovani adulti dai 18 ai 25 anni.</a:t>
          </a:r>
          <a:endParaRPr lang="en-US"/>
        </a:p>
      </dgm:t>
    </dgm:pt>
    <dgm:pt modelId="{315C0B28-5CCE-4350-9C03-44A16F435C9A}" type="parTrans" cxnId="{08167911-B348-4348-85B1-583444287CBC}">
      <dgm:prSet/>
      <dgm:spPr/>
      <dgm:t>
        <a:bodyPr/>
        <a:lstStyle/>
        <a:p>
          <a:endParaRPr lang="en-US"/>
        </a:p>
      </dgm:t>
    </dgm:pt>
    <dgm:pt modelId="{B0C01BD3-2803-40E4-ACCD-8C4C09E37764}" type="sibTrans" cxnId="{08167911-B348-4348-85B1-583444287CBC}">
      <dgm:prSet/>
      <dgm:spPr/>
      <dgm:t>
        <a:bodyPr/>
        <a:lstStyle/>
        <a:p>
          <a:endParaRPr lang="en-US"/>
        </a:p>
      </dgm:t>
    </dgm:pt>
    <dgm:pt modelId="{FAF48DA0-4B0F-43FD-B86F-A347FBD2BBB4}">
      <dgm:prSet/>
      <dgm:spPr/>
      <dgm:t>
        <a:bodyPr/>
        <a:lstStyle/>
        <a:p>
          <a:r>
            <a:rPr lang="it-IT"/>
            <a:t>La proposta progettuale ha promosso il ruolo della biblioteca comunale G. Manzù” nel territorio quale polo di aggregazione e per la crescita culturale, nonché per l'inclusione sociale in particolare delle fasce giovanili a maggior rischio di esclusione (studenti in genere, con particolare riferimento a quelli a rischio di abbandono scolastico, stranieri, persone con disabilità fisica e sensoriale).</a:t>
          </a:r>
          <a:endParaRPr lang="en-US"/>
        </a:p>
      </dgm:t>
    </dgm:pt>
    <dgm:pt modelId="{0DF78E50-7523-460D-87F0-23CD4709644A}" type="parTrans" cxnId="{D4B0299C-A2B3-4DAA-8096-D39DA600F98F}">
      <dgm:prSet/>
      <dgm:spPr/>
      <dgm:t>
        <a:bodyPr/>
        <a:lstStyle/>
        <a:p>
          <a:endParaRPr lang="en-US"/>
        </a:p>
      </dgm:t>
    </dgm:pt>
    <dgm:pt modelId="{A49B916F-8441-4F79-BFAE-E231DF70F46B}" type="sibTrans" cxnId="{D4B0299C-A2B3-4DAA-8096-D39DA600F98F}">
      <dgm:prSet/>
      <dgm:spPr/>
      <dgm:t>
        <a:bodyPr/>
        <a:lstStyle/>
        <a:p>
          <a:endParaRPr lang="en-US"/>
        </a:p>
      </dgm:t>
    </dgm:pt>
    <dgm:pt modelId="{CD97EF8B-F28B-4547-9AC4-ECCC259A5F0D}">
      <dgm:prSet/>
      <dgm:spPr/>
      <dgm:t>
        <a:bodyPr/>
        <a:lstStyle/>
        <a:p>
          <a:r>
            <a:rPr lang="it-IT"/>
            <a:t>Le azioni del progetto, promosse dal Comune di Aprilia, sono state implementate grazie alla positiva esperienza svolta nel territorio comunale mediante il Patto educativo di Comunità “Coltivare il cambiamento”.</a:t>
          </a:r>
          <a:endParaRPr lang="en-US"/>
        </a:p>
      </dgm:t>
    </dgm:pt>
    <dgm:pt modelId="{E9B98C83-B951-4ABE-8AFC-20828C8CCBC0}" type="parTrans" cxnId="{F2B5F77B-102C-454D-8735-204BDD4A6BD7}">
      <dgm:prSet/>
      <dgm:spPr/>
      <dgm:t>
        <a:bodyPr/>
        <a:lstStyle/>
        <a:p>
          <a:endParaRPr lang="en-US"/>
        </a:p>
      </dgm:t>
    </dgm:pt>
    <dgm:pt modelId="{EE4CF88E-C853-44A9-B06C-FD4DE1B58B24}" type="sibTrans" cxnId="{F2B5F77B-102C-454D-8735-204BDD4A6BD7}">
      <dgm:prSet/>
      <dgm:spPr/>
      <dgm:t>
        <a:bodyPr/>
        <a:lstStyle/>
        <a:p>
          <a:endParaRPr lang="en-US"/>
        </a:p>
      </dgm:t>
    </dgm:pt>
    <dgm:pt modelId="{99AFE724-3774-40DC-8B77-DFC4CC205FA4}" type="pres">
      <dgm:prSet presAssocID="{99F1CE7F-7898-4E7E-B88A-E34E328B7391}" presName="outerComposite" presStyleCnt="0">
        <dgm:presLayoutVars>
          <dgm:chMax val="5"/>
          <dgm:dir/>
          <dgm:resizeHandles val="exact"/>
        </dgm:presLayoutVars>
      </dgm:prSet>
      <dgm:spPr/>
    </dgm:pt>
    <dgm:pt modelId="{6724745D-0DFF-4F9F-A159-B4A6CB73CF88}" type="pres">
      <dgm:prSet presAssocID="{99F1CE7F-7898-4E7E-B88A-E34E328B7391}" presName="dummyMaxCanvas" presStyleCnt="0">
        <dgm:presLayoutVars/>
      </dgm:prSet>
      <dgm:spPr/>
    </dgm:pt>
    <dgm:pt modelId="{CD0F4C2C-D7AA-4D87-B20D-0B9E1A07E725}" type="pres">
      <dgm:prSet presAssocID="{99F1CE7F-7898-4E7E-B88A-E34E328B7391}" presName="ThreeNodes_1" presStyleLbl="node1" presStyleIdx="0" presStyleCnt="3">
        <dgm:presLayoutVars>
          <dgm:bulletEnabled val="1"/>
        </dgm:presLayoutVars>
      </dgm:prSet>
      <dgm:spPr/>
    </dgm:pt>
    <dgm:pt modelId="{158B46B2-AEA6-4D2F-9C8E-F823C665061D}" type="pres">
      <dgm:prSet presAssocID="{99F1CE7F-7898-4E7E-B88A-E34E328B7391}" presName="ThreeNodes_2" presStyleLbl="node1" presStyleIdx="1" presStyleCnt="3">
        <dgm:presLayoutVars>
          <dgm:bulletEnabled val="1"/>
        </dgm:presLayoutVars>
      </dgm:prSet>
      <dgm:spPr/>
    </dgm:pt>
    <dgm:pt modelId="{BB8A898A-4FBD-4303-9CAE-4D389C6BB529}" type="pres">
      <dgm:prSet presAssocID="{99F1CE7F-7898-4E7E-B88A-E34E328B7391}" presName="ThreeNodes_3" presStyleLbl="node1" presStyleIdx="2" presStyleCnt="3">
        <dgm:presLayoutVars>
          <dgm:bulletEnabled val="1"/>
        </dgm:presLayoutVars>
      </dgm:prSet>
      <dgm:spPr/>
    </dgm:pt>
    <dgm:pt modelId="{AADC9DCC-149D-4C1F-9FD5-3467F83B6F41}" type="pres">
      <dgm:prSet presAssocID="{99F1CE7F-7898-4E7E-B88A-E34E328B7391}" presName="ThreeConn_1-2" presStyleLbl="fgAccFollowNode1" presStyleIdx="0" presStyleCnt="2">
        <dgm:presLayoutVars>
          <dgm:bulletEnabled val="1"/>
        </dgm:presLayoutVars>
      </dgm:prSet>
      <dgm:spPr/>
    </dgm:pt>
    <dgm:pt modelId="{6962A1B5-01A7-493D-98C7-B955E1EE6B3F}" type="pres">
      <dgm:prSet presAssocID="{99F1CE7F-7898-4E7E-B88A-E34E328B7391}" presName="ThreeConn_2-3" presStyleLbl="fgAccFollowNode1" presStyleIdx="1" presStyleCnt="2">
        <dgm:presLayoutVars>
          <dgm:bulletEnabled val="1"/>
        </dgm:presLayoutVars>
      </dgm:prSet>
      <dgm:spPr/>
    </dgm:pt>
    <dgm:pt modelId="{AF7DF99C-0EC2-4870-89A0-28A92A19FB88}" type="pres">
      <dgm:prSet presAssocID="{99F1CE7F-7898-4E7E-B88A-E34E328B7391}" presName="ThreeNodes_1_text" presStyleLbl="node1" presStyleIdx="2" presStyleCnt="3">
        <dgm:presLayoutVars>
          <dgm:bulletEnabled val="1"/>
        </dgm:presLayoutVars>
      </dgm:prSet>
      <dgm:spPr/>
    </dgm:pt>
    <dgm:pt modelId="{BE01ACF7-B462-4CBC-A35C-1719244BDD83}" type="pres">
      <dgm:prSet presAssocID="{99F1CE7F-7898-4E7E-B88A-E34E328B7391}" presName="ThreeNodes_2_text" presStyleLbl="node1" presStyleIdx="2" presStyleCnt="3">
        <dgm:presLayoutVars>
          <dgm:bulletEnabled val="1"/>
        </dgm:presLayoutVars>
      </dgm:prSet>
      <dgm:spPr/>
    </dgm:pt>
    <dgm:pt modelId="{6925EE7C-8587-47D7-992D-649D8EAA2032}" type="pres">
      <dgm:prSet presAssocID="{99F1CE7F-7898-4E7E-B88A-E34E328B7391}" presName="ThreeNodes_3_text" presStyleLbl="node1" presStyleIdx="2" presStyleCnt="3">
        <dgm:presLayoutVars>
          <dgm:bulletEnabled val="1"/>
        </dgm:presLayoutVars>
      </dgm:prSet>
      <dgm:spPr/>
    </dgm:pt>
  </dgm:ptLst>
  <dgm:cxnLst>
    <dgm:cxn modelId="{08167911-B348-4348-85B1-583444287CBC}" srcId="{99F1CE7F-7898-4E7E-B88A-E34E328B7391}" destId="{2487424A-50A9-4D54-8728-52B9CD6A314D}" srcOrd="0" destOrd="0" parTransId="{315C0B28-5CCE-4350-9C03-44A16F435C9A}" sibTransId="{B0C01BD3-2803-40E4-ACCD-8C4C09E37764}"/>
    <dgm:cxn modelId="{8B81E32C-147C-41BA-B62E-3213D75DDB4B}" type="presOf" srcId="{B0C01BD3-2803-40E4-ACCD-8C4C09E37764}" destId="{AADC9DCC-149D-4C1F-9FD5-3467F83B6F41}" srcOrd="0" destOrd="0" presId="urn:microsoft.com/office/officeart/2005/8/layout/vProcess5"/>
    <dgm:cxn modelId="{668F6D3F-7FB7-464E-AC21-FFD4646780F5}" type="presOf" srcId="{CD97EF8B-F28B-4547-9AC4-ECCC259A5F0D}" destId="{6925EE7C-8587-47D7-992D-649D8EAA2032}" srcOrd="1" destOrd="0" presId="urn:microsoft.com/office/officeart/2005/8/layout/vProcess5"/>
    <dgm:cxn modelId="{57333461-5739-4721-AA94-533B7EA664D0}" type="presOf" srcId="{CD97EF8B-F28B-4547-9AC4-ECCC259A5F0D}" destId="{BB8A898A-4FBD-4303-9CAE-4D389C6BB529}" srcOrd="0" destOrd="0" presId="urn:microsoft.com/office/officeart/2005/8/layout/vProcess5"/>
    <dgm:cxn modelId="{87F74466-9F27-4F74-A23E-019A2F94E928}" type="presOf" srcId="{2487424A-50A9-4D54-8728-52B9CD6A314D}" destId="{AF7DF99C-0EC2-4870-89A0-28A92A19FB88}" srcOrd="1" destOrd="0" presId="urn:microsoft.com/office/officeart/2005/8/layout/vProcess5"/>
    <dgm:cxn modelId="{91E72F6B-F67E-4B8C-90DC-091CD2BCC7A0}" type="presOf" srcId="{2487424A-50A9-4D54-8728-52B9CD6A314D}" destId="{CD0F4C2C-D7AA-4D87-B20D-0B9E1A07E725}" srcOrd="0" destOrd="0" presId="urn:microsoft.com/office/officeart/2005/8/layout/vProcess5"/>
    <dgm:cxn modelId="{F2B5F77B-102C-454D-8735-204BDD4A6BD7}" srcId="{99F1CE7F-7898-4E7E-B88A-E34E328B7391}" destId="{CD97EF8B-F28B-4547-9AC4-ECCC259A5F0D}" srcOrd="2" destOrd="0" parTransId="{E9B98C83-B951-4ABE-8AFC-20828C8CCBC0}" sibTransId="{EE4CF88E-C853-44A9-B06C-FD4DE1B58B24}"/>
    <dgm:cxn modelId="{E9F07A97-B051-4C05-B64A-F0F6359A222E}" type="presOf" srcId="{A49B916F-8441-4F79-BFAE-E231DF70F46B}" destId="{6962A1B5-01A7-493D-98C7-B955E1EE6B3F}" srcOrd="0" destOrd="0" presId="urn:microsoft.com/office/officeart/2005/8/layout/vProcess5"/>
    <dgm:cxn modelId="{D4B0299C-A2B3-4DAA-8096-D39DA600F98F}" srcId="{99F1CE7F-7898-4E7E-B88A-E34E328B7391}" destId="{FAF48DA0-4B0F-43FD-B86F-A347FBD2BBB4}" srcOrd="1" destOrd="0" parTransId="{0DF78E50-7523-460D-87F0-23CD4709644A}" sibTransId="{A49B916F-8441-4F79-BFAE-E231DF70F46B}"/>
    <dgm:cxn modelId="{EE30C6B3-6CAC-4CA6-B78E-903D4BFF0D57}" type="presOf" srcId="{FAF48DA0-4B0F-43FD-B86F-A347FBD2BBB4}" destId="{158B46B2-AEA6-4D2F-9C8E-F823C665061D}" srcOrd="0" destOrd="0" presId="urn:microsoft.com/office/officeart/2005/8/layout/vProcess5"/>
    <dgm:cxn modelId="{17E33ABE-BC57-457A-8A24-34284BEF6651}" type="presOf" srcId="{FAF48DA0-4B0F-43FD-B86F-A347FBD2BBB4}" destId="{BE01ACF7-B462-4CBC-A35C-1719244BDD83}" srcOrd="1" destOrd="0" presId="urn:microsoft.com/office/officeart/2005/8/layout/vProcess5"/>
    <dgm:cxn modelId="{897654E6-DC52-4E21-A143-E78C5693D63F}" type="presOf" srcId="{99F1CE7F-7898-4E7E-B88A-E34E328B7391}" destId="{99AFE724-3774-40DC-8B77-DFC4CC205FA4}" srcOrd="0" destOrd="0" presId="urn:microsoft.com/office/officeart/2005/8/layout/vProcess5"/>
    <dgm:cxn modelId="{34AB21A1-0BE2-4D19-96BD-DEE34A42E3F2}" type="presParOf" srcId="{99AFE724-3774-40DC-8B77-DFC4CC205FA4}" destId="{6724745D-0DFF-4F9F-A159-B4A6CB73CF88}" srcOrd="0" destOrd="0" presId="urn:microsoft.com/office/officeart/2005/8/layout/vProcess5"/>
    <dgm:cxn modelId="{29AF6030-77EE-4750-B39F-56873AE82CDD}" type="presParOf" srcId="{99AFE724-3774-40DC-8B77-DFC4CC205FA4}" destId="{CD0F4C2C-D7AA-4D87-B20D-0B9E1A07E725}" srcOrd="1" destOrd="0" presId="urn:microsoft.com/office/officeart/2005/8/layout/vProcess5"/>
    <dgm:cxn modelId="{C53C5C47-2716-4AD2-B243-9B06A5A7573F}" type="presParOf" srcId="{99AFE724-3774-40DC-8B77-DFC4CC205FA4}" destId="{158B46B2-AEA6-4D2F-9C8E-F823C665061D}" srcOrd="2" destOrd="0" presId="urn:microsoft.com/office/officeart/2005/8/layout/vProcess5"/>
    <dgm:cxn modelId="{654E6BF2-0218-4859-9BA0-2547313DBAD0}" type="presParOf" srcId="{99AFE724-3774-40DC-8B77-DFC4CC205FA4}" destId="{BB8A898A-4FBD-4303-9CAE-4D389C6BB529}" srcOrd="3" destOrd="0" presId="urn:microsoft.com/office/officeart/2005/8/layout/vProcess5"/>
    <dgm:cxn modelId="{FE9FD513-4B84-4A8C-94F5-8ED645F9CDF1}" type="presParOf" srcId="{99AFE724-3774-40DC-8B77-DFC4CC205FA4}" destId="{AADC9DCC-149D-4C1F-9FD5-3467F83B6F41}" srcOrd="4" destOrd="0" presId="urn:microsoft.com/office/officeart/2005/8/layout/vProcess5"/>
    <dgm:cxn modelId="{46BAE616-FE89-4931-BBAB-87E0C9D82AE3}" type="presParOf" srcId="{99AFE724-3774-40DC-8B77-DFC4CC205FA4}" destId="{6962A1B5-01A7-493D-98C7-B955E1EE6B3F}" srcOrd="5" destOrd="0" presId="urn:microsoft.com/office/officeart/2005/8/layout/vProcess5"/>
    <dgm:cxn modelId="{B34A8839-867D-4940-A5B4-40737D50307F}" type="presParOf" srcId="{99AFE724-3774-40DC-8B77-DFC4CC205FA4}" destId="{AF7DF99C-0EC2-4870-89A0-28A92A19FB88}" srcOrd="6" destOrd="0" presId="urn:microsoft.com/office/officeart/2005/8/layout/vProcess5"/>
    <dgm:cxn modelId="{D4FA386D-AB29-4E59-B2CF-CF742AFE7468}" type="presParOf" srcId="{99AFE724-3774-40DC-8B77-DFC4CC205FA4}" destId="{BE01ACF7-B462-4CBC-A35C-1719244BDD83}" srcOrd="7" destOrd="0" presId="urn:microsoft.com/office/officeart/2005/8/layout/vProcess5"/>
    <dgm:cxn modelId="{F674B9AD-FF47-4833-BBD4-1FFA4E17E2EA}" type="presParOf" srcId="{99AFE724-3774-40DC-8B77-DFC4CC205FA4}" destId="{6925EE7C-8587-47D7-992D-649D8EAA203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91E964-575A-4DBB-8633-8B96C9891508}"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2956BE79-9AD7-48C1-BB03-3F3A006284AA}">
      <dgm:prSet/>
      <dgm:spPr/>
      <dgm:t>
        <a:bodyPr/>
        <a:lstStyle/>
        <a:p>
          <a:r>
            <a:rPr lang="it-IT" b="1"/>
            <a:t>Le attività sono state implementate dalle seguenti associazioni:</a:t>
          </a:r>
          <a:endParaRPr lang="en-US"/>
        </a:p>
      </dgm:t>
    </dgm:pt>
    <dgm:pt modelId="{F7E5858C-45D1-496E-8C53-C824600C0001}" type="parTrans" cxnId="{C9F0D73A-5748-4D30-974E-2848383FD2BE}">
      <dgm:prSet/>
      <dgm:spPr/>
      <dgm:t>
        <a:bodyPr/>
        <a:lstStyle/>
        <a:p>
          <a:endParaRPr lang="en-US"/>
        </a:p>
      </dgm:t>
    </dgm:pt>
    <dgm:pt modelId="{0510C7E2-30E1-41A5-89F3-BEA8BC8F8ED7}" type="sibTrans" cxnId="{C9F0D73A-5748-4D30-974E-2848383FD2BE}">
      <dgm:prSet/>
      <dgm:spPr/>
      <dgm:t>
        <a:bodyPr/>
        <a:lstStyle/>
        <a:p>
          <a:endParaRPr lang="en-US"/>
        </a:p>
      </dgm:t>
    </dgm:pt>
    <dgm:pt modelId="{BF8827F3-DE59-433C-8B0F-8561D91D7660}">
      <dgm:prSet/>
      <dgm:spPr/>
      <dgm:t>
        <a:bodyPr/>
        <a:lstStyle/>
        <a:p>
          <a:r>
            <a:rPr lang="it-IT"/>
            <a:t>Al Mouhajer ODV</a:t>
          </a:r>
          <a:endParaRPr lang="en-US"/>
        </a:p>
      </dgm:t>
    </dgm:pt>
    <dgm:pt modelId="{5059DFB2-8F8F-42B8-8E43-445BB0FC5842}" type="parTrans" cxnId="{B96ECABF-8184-4E5C-A6EC-3292E8B8DFB5}">
      <dgm:prSet/>
      <dgm:spPr/>
      <dgm:t>
        <a:bodyPr/>
        <a:lstStyle/>
        <a:p>
          <a:endParaRPr lang="en-US"/>
        </a:p>
      </dgm:t>
    </dgm:pt>
    <dgm:pt modelId="{5DECD337-ECEF-4467-818D-D66CC5E4EE62}" type="sibTrans" cxnId="{B96ECABF-8184-4E5C-A6EC-3292E8B8DFB5}">
      <dgm:prSet/>
      <dgm:spPr/>
      <dgm:t>
        <a:bodyPr/>
        <a:lstStyle/>
        <a:p>
          <a:endParaRPr lang="en-US"/>
        </a:p>
      </dgm:t>
    </dgm:pt>
    <dgm:pt modelId="{87E955CA-C4F3-4034-9908-0FA8EEE44396}">
      <dgm:prSet/>
      <dgm:spPr/>
      <dgm:t>
        <a:bodyPr/>
        <a:lstStyle/>
        <a:p>
          <a:r>
            <a:rPr lang="it-IT"/>
            <a:t>Arte Mediterranea APS</a:t>
          </a:r>
          <a:endParaRPr lang="en-US"/>
        </a:p>
      </dgm:t>
    </dgm:pt>
    <dgm:pt modelId="{DF99B84F-2AE6-4447-A01F-BC70105835FB}" type="parTrans" cxnId="{34AC3500-64A5-4021-AEFD-DA820EED975F}">
      <dgm:prSet/>
      <dgm:spPr/>
      <dgm:t>
        <a:bodyPr/>
        <a:lstStyle/>
        <a:p>
          <a:endParaRPr lang="en-US"/>
        </a:p>
      </dgm:t>
    </dgm:pt>
    <dgm:pt modelId="{5E245862-AC79-48FA-839D-4243E80D7B3E}" type="sibTrans" cxnId="{34AC3500-64A5-4021-AEFD-DA820EED975F}">
      <dgm:prSet/>
      <dgm:spPr/>
      <dgm:t>
        <a:bodyPr/>
        <a:lstStyle/>
        <a:p>
          <a:endParaRPr lang="en-US"/>
        </a:p>
      </dgm:t>
    </dgm:pt>
    <dgm:pt modelId="{39305AAD-26C2-4531-AD86-02E3F274ACA8}">
      <dgm:prSet/>
      <dgm:spPr/>
      <dgm:t>
        <a:bodyPr/>
        <a:lstStyle/>
        <a:p>
          <a:r>
            <a:rPr lang="it-IT"/>
            <a:t>C.S.I. Dialogo APS</a:t>
          </a:r>
          <a:endParaRPr lang="en-US"/>
        </a:p>
      </dgm:t>
    </dgm:pt>
    <dgm:pt modelId="{6B8A0852-D879-4B98-8E88-67E9842E9250}" type="parTrans" cxnId="{E17D249A-26A7-4064-B305-4784A0F8F5E3}">
      <dgm:prSet/>
      <dgm:spPr/>
      <dgm:t>
        <a:bodyPr/>
        <a:lstStyle/>
        <a:p>
          <a:endParaRPr lang="en-US"/>
        </a:p>
      </dgm:t>
    </dgm:pt>
    <dgm:pt modelId="{AD1B350B-1E00-4A63-913E-48394DD5D4C2}" type="sibTrans" cxnId="{E17D249A-26A7-4064-B305-4784A0F8F5E3}">
      <dgm:prSet/>
      <dgm:spPr/>
      <dgm:t>
        <a:bodyPr/>
        <a:lstStyle/>
        <a:p>
          <a:endParaRPr lang="en-US"/>
        </a:p>
      </dgm:t>
    </dgm:pt>
    <dgm:pt modelId="{FF0034D1-0AC9-46E7-AC4F-5F9B89C6686E}">
      <dgm:prSet/>
      <dgm:spPr/>
      <dgm:t>
        <a:bodyPr/>
        <a:lstStyle/>
        <a:p>
          <a:r>
            <a:rPr lang="it-IT"/>
            <a:t>Diapason APS</a:t>
          </a:r>
          <a:endParaRPr lang="en-US"/>
        </a:p>
      </dgm:t>
    </dgm:pt>
    <dgm:pt modelId="{69CCBD86-0A8F-49C9-8964-B78E9C767A8A}" type="parTrans" cxnId="{C54F9779-8658-47D3-A1B0-8F5D06837550}">
      <dgm:prSet/>
      <dgm:spPr/>
      <dgm:t>
        <a:bodyPr/>
        <a:lstStyle/>
        <a:p>
          <a:endParaRPr lang="en-US"/>
        </a:p>
      </dgm:t>
    </dgm:pt>
    <dgm:pt modelId="{1E906A8D-0F35-4B72-8FC6-0751ADC18B47}" type="sibTrans" cxnId="{C54F9779-8658-47D3-A1B0-8F5D06837550}">
      <dgm:prSet/>
      <dgm:spPr/>
      <dgm:t>
        <a:bodyPr/>
        <a:lstStyle/>
        <a:p>
          <a:endParaRPr lang="en-US"/>
        </a:p>
      </dgm:t>
    </dgm:pt>
    <dgm:pt modelId="{9987631A-5B41-4167-ADF6-002C70FDFEF1}">
      <dgm:prSet/>
      <dgm:spPr/>
      <dgm:t>
        <a:bodyPr/>
        <a:lstStyle/>
        <a:p>
          <a:r>
            <a:rPr lang="it-IT"/>
            <a:t>Matres APS</a:t>
          </a:r>
          <a:endParaRPr lang="en-US"/>
        </a:p>
      </dgm:t>
    </dgm:pt>
    <dgm:pt modelId="{F4ADA78D-A5B2-43BA-9AE6-D1ECE64059F0}" type="parTrans" cxnId="{2BE039EB-DEFF-45F4-B507-253F6708C498}">
      <dgm:prSet/>
      <dgm:spPr/>
      <dgm:t>
        <a:bodyPr/>
        <a:lstStyle/>
        <a:p>
          <a:endParaRPr lang="en-US"/>
        </a:p>
      </dgm:t>
    </dgm:pt>
    <dgm:pt modelId="{86063AA9-3A1A-4390-A4EB-2F4FCADF3C89}" type="sibTrans" cxnId="{2BE039EB-DEFF-45F4-B507-253F6708C498}">
      <dgm:prSet/>
      <dgm:spPr/>
      <dgm:t>
        <a:bodyPr/>
        <a:lstStyle/>
        <a:p>
          <a:endParaRPr lang="en-US"/>
        </a:p>
      </dgm:t>
    </dgm:pt>
    <dgm:pt modelId="{613F702E-1094-470B-84C4-129E576ECAC5}">
      <dgm:prSet/>
      <dgm:spPr/>
      <dgm:t>
        <a:bodyPr/>
        <a:lstStyle/>
        <a:p>
          <a:r>
            <a:rPr lang="it-IT"/>
            <a:t>Loro di Napoli APS</a:t>
          </a:r>
          <a:endParaRPr lang="en-US"/>
        </a:p>
      </dgm:t>
    </dgm:pt>
    <dgm:pt modelId="{7DAD2435-68CC-48F8-8FDD-CC748E2E215C}" type="parTrans" cxnId="{DC38426F-0459-4F34-A1E6-347BD1499E4C}">
      <dgm:prSet/>
      <dgm:spPr/>
      <dgm:t>
        <a:bodyPr/>
        <a:lstStyle/>
        <a:p>
          <a:endParaRPr lang="en-US"/>
        </a:p>
      </dgm:t>
    </dgm:pt>
    <dgm:pt modelId="{A7895BBA-646F-471D-BC9B-06C5D07F0FE5}" type="sibTrans" cxnId="{DC38426F-0459-4F34-A1E6-347BD1499E4C}">
      <dgm:prSet/>
      <dgm:spPr/>
      <dgm:t>
        <a:bodyPr/>
        <a:lstStyle/>
        <a:p>
          <a:endParaRPr lang="en-US"/>
        </a:p>
      </dgm:t>
    </dgm:pt>
    <dgm:pt modelId="{2BD16366-CED8-472A-932E-E029BB4D931C}">
      <dgm:prSet/>
      <dgm:spPr/>
      <dgm:t>
        <a:bodyPr/>
        <a:lstStyle/>
        <a:p>
          <a:r>
            <a:rPr lang="it-IT"/>
            <a:t>PsyPlus ETS</a:t>
          </a:r>
          <a:endParaRPr lang="en-US"/>
        </a:p>
      </dgm:t>
    </dgm:pt>
    <dgm:pt modelId="{97642AED-4292-40D9-8527-F681C364606C}" type="parTrans" cxnId="{4025248A-1D23-4257-8538-018DEC833B56}">
      <dgm:prSet/>
      <dgm:spPr/>
      <dgm:t>
        <a:bodyPr/>
        <a:lstStyle/>
        <a:p>
          <a:endParaRPr lang="en-US"/>
        </a:p>
      </dgm:t>
    </dgm:pt>
    <dgm:pt modelId="{E582132F-7D2B-41B2-BF19-68B488C5A42F}" type="sibTrans" cxnId="{4025248A-1D23-4257-8538-018DEC833B56}">
      <dgm:prSet/>
      <dgm:spPr/>
      <dgm:t>
        <a:bodyPr/>
        <a:lstStyle/>
        <a:p>
          <a:endParaRPr lang="en-US"/>
        </a:p>
      </dgm:t>
    </dgm:pt>
    <dgm:pt modelId="{FADB05F8-BD7A-4101-A59C-891D26F883DE}">
      <dgm:prSet/>
      <dgm:spPr/>
      <dgm:t>
        <a:bodyPr/>
        <a:lstStyle/>
        <a:p>
          <a:r>
            <a:rPr lang="it-IT"/>
            <a:t>Reti di giustizia - Il sociale contro le mafie APS</a:t>
          </a:r>
          <a:endParaRPr lang="en-US"/>
        </a:p>
      </dgm:t>
    </dgm:pt>
    <dgm:pt modelId="{CAE6AE4B-A337-4266-B3C6-CC7F42F95F20}" type="parTrans" cxnId="{AAB4ACE7-3868-4215-A2D9-F75C7D9C07D3}">
      <dgm:prSet/>
      <dgm:spPr/>
      <dgm:t>
        <a:bodyPr/>
        <a:lstStyle/>
        <a:p>
          <a:endParaRPr lang="en-US"/>
        </a:p>
      </dgm:t>
    </dgm:pt>
    <dgm:pt modelId="{1DB5BBFA-2CE4-4F61-B2C6-300EB09D3206}" type="sibTrans" cxnId="{AAB4ACE7-3868-4215-A2D9-F75C7D9C07D3}">
      <dgm:prSet/>
      <dgm:spPr/>
      <dgm:t>
        <a:bodyPr/>
        <a:lstStyle/>
        <a:p>
          <a:endParaRPr lang="en-US"/>
        </a:p>
      </dgm:t>
    </dgm:pt>
    <dgm:pt modelId="{FB520921-AD89-4811-9F83-114AF3600AB7}">
      <dgm:prSet/>
      <dgm:spPr/>
      <dgm:t>
        <a:bodyPr/>
        <a:lstStyle/>
        <a:p>
          <a:r>
            <a:rPr lang="it-IT"/>
            <a:t>Senzaconfine ODV</a:t>
          </a:r>
          <a:endParaRPr lang="en-US"/>
        </a:p>
      </dgm:t>
    </dgm:pt>
    <dgm:pt modelId="{FD2F0658-B612-4445-8731-3DA2F47139F9}" type="parTrans" cxnId="{F1754D2A-6CAC-4F28-A2CA-E2E484BCFA07}">
      <dgm:prSet/>
      <dgm:spPr/>
      <dgm:t>
        <a:bodyPr/>
        <a:lstStyle/>
        <a:p>
          <a:endParaRPr lang="en-US"/>
        </a:p>
      </dgm:t>
    </dgm:pt>
    <dgm:pt modelId="{7210EFD4-74D3-495D-9765-935B9B9AD63F}" type="sibTrans" cxnId="{F1754D2A-6CAC-4F28-A2CA-E2E484BCFA07}">
      <dgm:prSet/>
      <dgm:spPr/>
      <dgm:t>
        <a:bodyPr/>
        <a:lstStyle/>
        <a:p>
          <a:endParaRPr lang="en-US"/>
        </a:p>
      </dgm:t>
    </dgm:pt>
    <dgm:pt modelId="{28ABD99A-C955-4BF7-B8FC-17AAD1315201}" type="pres">
      <dgm:prSet presAssocID="{8791E964-575A-4DBB-8633-8B96C9891508}" presName="vert0" presStyleCnt="0">
        <dgm:presLayoutVars>
          <dgm:dir/>
          <dgm:animOne val="branch"/>
          <dgm:animLvl val="lvl"/>
        </dgm:presLayoutVars>
      </dgm:prSet>
      <dgm:spPr/>
    </dgm:pt>
    <dgm:pt modelId="{B9C1BA14-8191-445A-A035-32549BE7E200}" type="pres">
      <dgm:prSet presAssocID="{2956BE79-9AD7-48C1-BB03-3F3A006284AA}" presName="thickLine" presStyleLbl="alignNode1" presStyleIdx="0" presStyleCnt="1"/>
      <dgm:spPr/>
    </dgm:pt>
    <dgm:pt modelId="{C707B3BD-EC66-4BC7-B01F-A6B2CF7525D3}" type="pres">
      <dgm:prSet presAssocID="{2956BE79-9AD7-48C1-BB03-3F3A006284AA}" presName="horz1" presStyleCnt="0"/>
      <dgm:spPr/>
    </dgm:pt>
    <dgm:pt modelId="{13AEC0E7-9C3E-4355-A37E-AEA3ADB7C434}" type="pres">
      <dgm:prSet presAssocID="{2956BE79-9AD7-48C1-BB03-3F3A006284AA}" presName="tx1" presStyleLbl="revTx" presStyleIdx="0" presStyleCnt="10"/>
      <dgm:spPr/>
    </dgm:pt>
    <dgm:pt modelId="{35EF4D23-841A-4B7B-A8B7-A051400C51CA}" type="pres">
      <dgm:prSet presAssocID="{2956BE79-9AD7-48C1-BB03-3F3A006284AA}" presName="vert1" presStyleCnt="0"/>
      <dgm:spPr/>
    </dgm:pt>
    <dgm:pt modelId="{AD3E3B5B-9188-4134-BFBD-2893B0140C0B}" type="pres">
      <dgm:prSet presAssocID="{BF8827F3-DE59-433C-8B0F-8561D91D7660}" presName="vertSpace2a" presStyleCnt="0"/>
      <dgm:spPr/>
    </dgm:pt>
    <dgm:pt modelId="{605D1B1A-863A-435B-BC4B-FF1E9024C30F}" type="pres">
      <dgm:prSet presAssocID="{BF8827F3-DE59-433C-8B0F-8561D91D7660}" presName="horz2" presStyleCnt="0"/>
      <dgm:spPr/>
    </dgm:pt>
    <dgm:pt modelId="{74AE7672-4104-402C-8D18-6A196997637E}" type="pres">
      <dgm:prSet presAssocID="{BF8827F3-DE59-433C-8B0F-8561D91D7660}" presName="horzSpace2" presStyleCnt="0"/>
      <dgm:spPr/>
    </dgm:pt>
    <dgm:pt modelId="{A5D17127-C551-4CD9-A905-EEBE1BC61EFF}" type="pres">
      <dgm:prSet presAssocID="{BF8827F3-DE59-433C-8B0F-8561D91D7660}" presName="tx2" presStyleLbl="revTx" presStyleIdx="1" presStyleCnt="10"/>
      <dgm:spPr/>
    </dgm:pt>
    <dgm:pt modelId="{8BF9E40C-474D-4BFA-B93B-82912C835FD4}" type="pres">
      <dgm:prSet presAssocID="{BF8827F3-DE59-433C-8B0F-8561D91D7660}" presName="vert2" presStyleCnt="0"/>
      <dgm:spPr/>
    </dgm:pt>
    <dgm:pt modelId="{ABE1741E-8519-43B0-B505-8AC5E752D435}" type="pres">
      <dgm:prSet presAssocID="{BF8827F3-DE59-433C-8B0F-8561D91D7660}" presName="thinLine2b" presStyleLbl="callout" presStyleIdx="0" presStyleCnt="9"/>
      <dgm:spPr/>
    </dgm:pt>
    <dgm:pt modelId="{30565963-2E33-4968-9994-F342933B2DB1}" type="pres">
      <dgm:prSet presAssocID="{BF8827F3-DE59-433C-8B0F-8561D91D7660}" presName="vertSpace2b" presStyleCnt="0"/>
      <dgm:spPr/>
    </dgm:pt>
    <dgm:pt modelId="{00DF1A26-6A99-4853-9A14-DA9B2D4C9538}" type="pres">
      <dgm:prSet presAssocID="{87E955CA-C4F3-4034-9908-0FA8EEE44396}" presName="horz2" presStyleCnt="0"/>
      <dgm:spPr/>
    </dgm:pt>
    <dgm:pt modelId="{1F5C7132-9B9D-4C30-A3F1-ECBC41B677AF}" type="pres">
      <dgm:prSet presAssocID="{87E955CA-C4F3-4034-9908-0FA8EEE44396}" presName="horzSpace2" presStyleCnt="0"/>
      <dgm:spPr/>
    </dgm:pt>
    <dgm:pt modelId="{801E54C7-24FC-442D-B6CF-E36EE1DBCC26}" type="pres">
      <dgm:prSet presAssocID="{87E955CA-C4F3-4034-9908-0FA8EEE44396}" presName="tx2" presStyleLbl="revTx" presStyleIdx="2" presStyleCnt="10"/>
      <dgm:spPr/>
    </dgm:pt>
    <dgm:pt modelId="{FF90ECF9-9479-424A-ABBB-5C99682CDA76}" type="pres">
      <dgm:prSet presAssocID="{87E955CA-C4F3-4034-9908-0FA8EEE44396}" presName="vert2" presStyleCnt="0"/>
      <dgm:spPr/>
    </dgm:pt>
    <dgm:pt modelId="{526E1FDC-4AA9-405E-8204-E7A9C948FBC5}" type="pres">
      <dgm:prSet presAssocID="{87E955CA-C4F3-4034-9908-0FA8EEE44396}" presName="thinLine2b" presStyleLbl="callout" presStyleIdx="1" presStyleCnt="9"/>
      <dgm:spPr/>
    </dgm:pt>
    <dgm:pt modelId="{ACD8BC0D-76AC-46A9-91A4-B89C173075D9}" type="pres">
      <dgm:prSet presAssocID="{87E955CA-C4F3-4034-9908-0FA8EEE44396}" presName="vertSpace2b" presStyleCnt="0"/>
      <dgm:spPr/>
    </dgm:pt>
    <dgm:pt modelId="{B4AC4B50-ED04-483D-98A2-13774360A764}" type="pres">
      <dgm:prSet presAssocID="{39305AAD-26C2-4531-AD86-02E3F274ACA8}" presName="horz2" presStyleCnt="0"/>
      <dgm:spPr/>
    </dgm:pt>
    <dgm:pt modelId="{8759FC0D-40AB-4B2E-B6A8-770D0521B4AB}" type="pres">
      <dgm:prSet presAssocID="{39305AAD-26C2-4531-AD86-02E3F274ACA8}" presName="horzSpace2" presStyleCnt="0"/>
      <dgm:spPr/>
    </dgm:pt>
    <dgm:pt modelId="{FDE30F76-10C6-4618-B99B-FEF61BF8C99F}" type="pres">
      <dgm:prSet presAssocID="{39305AAD-26C2-4531-AD86-02E3F274ACA8}" presName="tx2" presStyleLbl="revTx" presStyleIdx="3" presStyleCnt="10"/>
      <dgm:spPr/>
    </dgm:pt>
    <dgm:pt modelId="{453FEC47-FFF8-426C-A477-55B943E01C99}" type="pres">
      <dgm:prSet presAssocID="{39305AAD-26C2-4531-AD86-02E3F274ACA8}" presName="vert2" presStyleCnt="0"/>
      <dgm:spPr/>
    </dgm:pt>
    <dgm:pt modelId="{D0916080-2AC4-41DD-9BB0-951CB730FC0A}" type="pres">
      <dgm:prSet presAssocID="{39305AAD-26C2-4531-AD86-02E3F274ACA8}" presName="thinLine2b" presStyleLbl="callout" presStyleIdx="2" presStyleCnt="9"/>
      <dgm:spPr/>
    </dgm:pt>
    <dgm:pt modelId="{F916CA5A-61E7-4E02-9C56-31ECFAFB0018}" type="pres">
      <dgm:prSet presAssocID="{39305AAD-26C2-4531-AD86-02E3F274ACA8}" presName="vertSpace2b" presStyleCnt="0"/>
      <dgm:spPr/>
    </dgm:pt>
    <dgm:pt modelId="{73A2AF43-F259-4CE0-BFDE-A70CC0A4E291}" type="pres">
      <dgm:prSet presAssocID="{FF0034D1-0AC9-46E7-AC4F-5F9B89C6686E}" presName="horz2" presStyleCnt="0"/>
      <dgm:spPr/>
    </dgm:pt>
    <dgm:pt modelId="{CD7338FD-E0E6-49BD-80AD-054B8EA6D7F6}" type="pres">
      <dgm:prSet presAssocID="{FF0034D1-0AC9-46E7-AC4F-5F9B89C6686E}" presName="horzSpace2" presStyleCnt="0"/>
      <dgm:spPr/>
    </dgm:pt>
    <dgm:pt modelId="{B50EB9BA-179B-4B08-96E6-D185E6D04757}" type="pres">
      <dgm:prSet presAssocID="{FF0034D1-0AC9-46E7-AC4F-5F9B89C6686E}" presName="tx2" presStyleLbl="revTx" presStyleIdx="4" presStyleCnt="10"/>
      <dgm:spPr/>
    </dgm:pt>
    <dgm:pt modelId="{E90FDD01-D16C-4DD0-867E-1F427D10E5C3}" type="pres">
      <dgm:prSet presAssocID="{FF0034D1-0AC9-46E7-AC4F-5F9B89C6686E}" presName="vert2" presStyleCnt="0"/>
      <dgm:spPr/>
    </dgm:pt>
    <dgm:pt modelId="{0AE5A4F2-0BB5-45A9-81B6-A7A564FF37F5}" type="pres">
      <dgm:prSet presAssocID="{FF0034D1-0AC9-46E7-AC4F-5F9B89C6686E}" presName="thinLine2b" presStyleLbl="callout" presStyleIdx="3" presStyleCnt="9"/>
      <dgm:spPr/>
    </dgm:pt>
    <dgm:pt modelId="{77BA9DE1-25F1-422E-9999-31F645F16145}" type="pres">
      <dgm:prSet presAssocID="{FF0034D1-0AC9-46E7-AC4F-5F9B89C6686E}" presName="vertSpace2b" presStyleCnt="0"/>
      <dgm:spPr/>
    </dgm:pt>
    <dgm:pt modelId="{502424DC-8F14-4B36-8555-5C3FD5CB5FB9}" type="pres">
      <dgm:prSet presAssocID="{9987631A-5B41-4167-ADF6-002C70FDFEF1}" presName="horz2" presStyleCnt="0"/>
      <dgm:spPr/>
    </dgm:pt>
    <dgm:pt modelId="{AB6C76C6-B205-408B-BD37-642E7A08D962}" type="pres">
      <dgm:prSet presAssocID="{9987631A-5B41-4167-ADF6-002C70FDFEF1}" presName="horzSpace2" presStyleCnt="0"/>
      <dgm:spPr/>
    </dgm:pt>
    <dgm:pt modelId="{BBDEF964-748B-4CAD-A0A9-7D6F1BE47F3D}" type="pres">
      <dgm:prSet presAssocID="{9987631A-5B41-4167-ADF6-002C70FDFEF1}" presName="tx2" presStyleLbl="revTx" presStyleIdx="5" presStyleCnt="10"/>
      <dgm:spPr/>
    </dgm:pt>
    <dgm:pt modelId="{AA513B26-D8E2-4302-9FBB-49862BECFDFA}" type="pres">
      <dgm:prSet presAssocID="{9987631A-5B41-4167-ADF6-002C70FDFEF1}" presName="vert2" presStyleCnt="0"/>
      <dgm:spPr/>
    </dgm:pt>
    <dgm:pt modelId="{24BA13F5-9054-4882-85EF-CDC5116260A6}" type="pres">
      <dgm:prSet presAssocID="{9987631A-5B41-4167-ADF6-002C70FDFEF1}" presName="thinLine2b" presStyleLbl="callout" presStyleIdx="4" presStyleCnt="9"/>
      <dgm:spPr/>
    </dgm:pt>
    <dgm:pt modelId="{4A5B9A03-B9BE-488C-A2B5-A9E6406157C6}" type="pres">
      <dgm:prSet presAssocID="{9987631A-5B41-4167-ADF6-002C70FDFEF1}" presName="vertSpace2b" presStyleCnt="0"/>
      <dgm:spPr/>
    </dgm:pt>
    <dgm:pt modelId="{BDABBE65-99DE-46D8-AD34-A6F35B56ACCC}" type="pres">
      <dgm:prSet presAssocID="{613F702E-1094-470B-84C4-129E576ECAC5}" presName="horz2" presStyleCnt="0"/>
      <dgm:spPr/>
    </dgm:pt>
    <dgm:pt modelId="{885F0EC4-9F50-40B4-B7F4-A648C94840C7}" type="pres">
      <dgm:prSet presAssocID="{613F702E-1094-470B-84C4-129E576ECAC5}" presName="horzSpace2" presStyleCnt="0"/>
      <dgm:spPr/>
    </dgm:pt>
    <dgm:pt modelId="{920148C8-1811-41E7-B7C9-105C721FF58A}" type="pres">
      <dgm:prSet presAssocID="{613F702E-1094-470B-84C4-129E576ECAC5}" presName="tx2" presStyleLbl="revTx" presStyleIdx="6" presStyleCnt="10"/>
      <dgm:spPr/>
    </dgm:pt>
    <dgm:pt modelId="{FBB3E61B-D1FF-46A2-AD53-5861AA7CA094}" type="pres">
      <dgm:prSet presAssocID="{613F702E-1094-470B-84C4-129E576ECAC5}" presName="vert2" presStyleCnt="0"/>
      <dgm:spPr/>
    </dgm:pt>
    <dgm:pt modelId="{DD01EC8F-556D-4408-97B2-A1AF65CC9B2A}" type="pres">
      <dgm:prSet presAssocID="{613F702E-1094-470B-84C4-129E576ECAC5}" presName="thinLine2b" presStyleLbl="callout" presStyleIdx="5" presStyleCnt="9"/>
      <dgm:spPr/>
    </dgm:pt>
    <dgm:pt modelId="{A8B7C0DD-0C2E-4B19-BD44-D221083B3AF3}" type="pres">
      <dgm:prSet presAssocID="{613F702E-1094-470B-84C4-129E576ECAC5}" presName="vertSpace2b" presStyleCnt="0"/>
      <dgm:spPr/>
    </dgm:pt>
    <dgm:pt modelId="{4DE84FED-707E-445B-8B5C-81CD6E50D7F1}" type="pres">
      <dgm:prSet presAssocID="{2BD16366-CED8-472A-932E-E029BB4D931C}" presName="horz2" presStyleCnt="0"/>
      <dgm:spPr/>
    </dgm:pt>
    <dgm:pt modelId="{8F295301-BDCD-421A-B13A-9EEF0282F7F7}" type="pres">
      <dgm:prSet presAssocID="{2BD16366-CED8-472A-932E-E029BB4D931C}" presName="horzSpace2" presStyleCnt="0"/>
      <dgm:spPr/>
    </dgm:pt>
    <dgm:pt modelId="{4B0A43E8-3C2D-4119-8077-C6DA9D16352F}" type="pres">
      <dgm:prSet presAssocID="{2BD16366-CED8-472A-932E-E029BB4D931C}" presName="tx2" presStyleLbl="revTx" presStyleIdx="7" presStyleCnt="10"/>
      <dgm:spPr/>
    </dgm:pt>
    <dgm:pt modelId="{3A0F1EDB-7FFB-4DE8-A77D-78E606EFA95E}" type="pres">
      <dgm:prSet presAssocID="{2BD16366-CED8-472A-932E-E029BB4D931C}" presName="vert2" presStyleCnt="0"/>
      <dgm:spPr/>
    </dgm:pt>
    <dgm:pt modelId="{1820B443-E58C-4BF5-AB50-7F122BE2322D}" type="pres">
      <dgm:prSet presAssocID="{2BD16366-CED8-472A-932E-E029BB4D931C}" presName="thinLine2b" presStyleLbl="callout" presStyleIdx="6" presStyleCnt="9"/>
      <dgm:spPr/>
    </dgm:pt>
    <dgm:pt modelId="{9344B60E-FBFE-40C7-ACE0-D1840B43AB01}" type="pres">
      <dgm:prSet presAssocID="{2BD16366-CED8-472A-932E-E029BB4D931C}" presName="vertSpace2b" presStyleCnt="0"/>
      <dgm:spPr/>
    </dgm:pt>
    <dgm:pt modelId="{92EAB50A-D3F6-4C14-8148-4B7CF74968F2}" type="pres">
      <dgm:prSet presAssocID="{FADB05F8-BD7A-4101-A59C-891D26F883DE}" presName="horz2" presStyleCnt="0"/>
      <dgm:spPr/>
    </dgm:pt>
    <dgm:pt modelId="{6D81B537-B288-451C-AB0D-07D225F20A0D}" type="pres">
      <dgm:prSet presAssocID="{FADB05F8-BD7A-4101-A59C-891D26F883DE}" presName="horzSpace2" presStyleCnt="0"/>
      <dgm:spPr/>
    </dgm:pt>
    <dgm:pt modelId="{647943D6-E1F3-47AC-A80D-C5B07D39C567}" type="pres">
      <dgm:prSet presAssocID="{FADB05F8-BD7A-4101-A59C-891D26F883DE}" presName="tx2" presStyleLbl="revTx" presStyleIdx="8" presStyleCnt="10"/>
      <dgm:spPr/>
    </dgm:pt>
    <dgm:pt modelId="{7B0C377D-260F-42C1-ADDF-96025F322061}" type="pres">
      <dgm:prSet presAssocID="{FADB05F8-BD7A-4101-A59C-891D26F883DE}" presName="vert2" presStyleCnt="0"/>
      <dgm:spPr/>
    </dgm:pt>
    <dgm:pt modelId="{E59403E9-27F6-4C99-8B6B-A55E93E7C780}" type="pres">
      <dgm:prSet presAssocID="{FADB05F8-BD7A-4101-A59C-891D26F883DE}" presName="thinLine2b" presStyleLbl="callout" presStyleIdx="7" presStyleCnt="9"/>
      <dgm:spPr/>
    </dgm:pt>
    <dgm:pt modelId="{FA1588B9-097F-4E1F-AD81-86F6717F09C0}" type="pres">
      <dgm:prSet presAssocID="{FADB05F8-BD7A-4101-A59C-891D26F883DE}" presName="vertSpace2b" presStyleCnt="0"/>
      <dgm:spPr/>
    </dgm:pt>
    <dgm:pt modelId="{A439536B-D5DE-49F7-96AB-285B3A5A7131}" type="pres">
      <dgm:prSet presAssocID="{FB520921-AD89-4811-9F83-114AF3600AB7}" presName="horz2" presStyleCnt="0"/>
      <dgm:spPr/>
    </dgm:pt>
    <dgm:pt modelId="{EDC5630C-4267-4284-BD55-DA5DBB931DD2}" type="pres">
      <dgm:prSet presAssocID="{FB520921-AD89-4811-9F83-114AF3600AB7}" presName="horzSpace2" presStyleCnt="0"/>
      <dgm:spPr/>
    </dgm:pt>
    <dgm:pt modelId="{393CDB58-ED06-4A8A-9A54-CC71EAE91195}" type="pres">
      <dgm:prSet presAssocID="{FB520921-AD89-4811-9F83-114AF3600AB7}" presName="tx2" presStyleLbl="revTx" presStyleIdx="9" presStyleCnt="10"/>
      <dgm:spPr/>
    </dgm:pt>
    <dgm:pt modelId="{8B935476-C068-4B96-B4BA-47DDA059A288}" type="pres">
      <dgm:prSet presAssocID="{FB520921-AD89-4811-9F83-114AF3600AB7}" presName="vert2" presStyleCnt="0"/>
      <dgm:spPr/>
    </dgm:pt>
    <dgm:pt modelId="{5C5DB53D-9530-43CF-9396-D23F535B2537}" type="pres">
      <dgm:prSet presAssocID="{FB520921-AD89-4811-9F83-114AF3600AB7}" presName="thinLine2b" presStyleLbl="callout" presStyleIdx="8" presStyleCnt="9"/>
      <dgm:spPr/>
    </dgm:pt>
    <dgm:pt modelId="{E0324948-1122-4F28-A40D-E1C56CC0F6BC}" type="pres">
      <dgm:prSet presAssocID="{FB520921-AD89-4811-9F83-114AF3600AB7}" presName="vertSpace2b" presStyleCnt="0"/>
      <dgm:spPr/>
    </dgm:pt>
  </dgm:ptLst>
  <dgm:cxnLst>
    <dgm:cxn modelId="{34AC3500-64A5-4021-AEFD-DA820EED975F}" srcId="{2956BE79-9AD7-48C1-BB03-3F3A006284AA}" destId="{87E955CA-C4F3-4034-9908-0FA8EEE44396}" srcOrd="1" destOrd="0" parTransId="{DF99B84F-2AE6-4447-A01F-BC70105835FB}" sibTransId="{5E245862-AC79-48FA-839D-4243E80D7B3E}"/>
    <dgm:cxn modelId="{304D551C-0429-4FDF-A978-D9313874C500}" type="presOf" srcId="{613F702E-1094-470B-84C4-129E576ECAC5}" destId="{920148C8-1811-41E7-B7C9-105C721FF58A}" srcOrd="0" destOrd="0" presId="urn:microsoft.com/office/officeart/2008/layout/LinedList"/>
    <dgm:cxn modelId="{F1754D2A-6CAC-4F28-A2CA-E2E484BCFA07}" srcId="{2956BE79-9AD7-48C1-BB03-3F3A006284AA}" destId="{FB520921-AD89-4811-9F83-114AF3600AB7}" srcOrd="8" destOrd="0" parTransId="{FD2F0658-B612-4445-8731-3DA2F47139F9}" sibTransId="{7210EFD4-74D3-495D-9765-935B9B9AD63F}"/>
    <dgm:cxn modelId="{A625E031-949A-4A26-B6CC-E660F9D85BF5}" type="presOf" srcId="{39305AAD-26C2-4531-AD86-02E3F274ACA8}" destId="{FDE30F76-10C6-4618-B99B-FEF61BF8C99F}" srcOrd="0" destOrd="0" presId="urn:microsoft.com/office/officeart/2008/layout/LinedList"/>
    <dgm:cxn modelId="{C9F0D73A-5748-4D30-974E-2848383FD2BE}" srcId="{8791E964-575A-4DBB-8633-8B96C9891508}" destId="{2956BE79-9AD7-48C1-BB03-3F3A006284AA}" srcOrd="0" destOrd="0" parTransId="{F7E5858C-45D1-496E-8C53-C824600C0001}" sibTransId="{0510C7E2-30E1-41A5-89F3-BEA8BC8F8ED7}"/>
    <dgm:cxn modelId="{AEE4443F-6CC8-4FE1-8676-5295E4D982FC}" type="presOf" srcId="{2956BE79-9AD7-48C1-BB03-3F3A006284AA}" destId="{13AEC0E7-9C3E-4355-A37E-AEA3ADB7C434}" srcOrd="0" destOrd="0" presId="urn:microsoft.com/office/officeart/2008/layout/LinedList"/>
    <dgm:cxn modelId="{DC38426F-0459-4F34-A1E6-347BD1499E4C}" srcId="{2956BE79-9AD7-48C1-BB03-3F3A006284AA}" destId="{613F702E-1094-470B-84C4-129E576ECAC5}" srcOrd="5" destOrd="0" parTransId="{7DAD2435-68CC-48F8-8FDD-CC748E2E215C}" sibTransId="{A7895BBA-646F-471D-BC9B-06C5D07F0FE5}"/>
    <dgm:cxn modelId="{0076C351-1B77-4B84-A7A1-866C160F52BB}" type="presOf" srcId="{9987631A-5B41-4167-ADF6-002C70FDFEF1}" destId="{BBDEF964-748B-4CAD-A0A9-7D6F1BE47F3D}" srcOrd="0" destOrd="0" presId="urn:microsoft.com/office/officeart/2008/layout/LinedList"/>
    <dgm:cxn modelId="{C54F9779-8658-47D3-A1B0-8F5D06837550}" srcId="{2956BE79-9AD7-48C1-BB03-3F3A006284AA}" destId="{FF0034D1-0AC9-46E7-AC4F-5F9B89C6686E}" srcOrd="3" destOrd="0" parTransId="{69CCBD86-0A8F-49C9-8964-B78E9C767A8A}" sibTransId="{1E906A8D-0F35-4B72-8FC6-0751ADC18B47}"/>
    <dgm:cxn modelId="{4025248A-1D23-4257-8538-018DEC833B56}" srcId="{2956BE79-9AD7-48C1-BB03-3F3A006284AA}" destId="{2BD16366-CED8-472A-932E-E029BB4D931C}" srcOrd="6" destOrd="0" parTransId="{97642AED-4292-40D9-8527-F681C364606C}" sibTransId="{E582132F-7D2B-41B2-BF19-68B488C5A42F}"/>
    <dgm:cxn modelId="{719A8593-46C1-4947-8162-D22A73A853D9}" type="presOf" srcId="{BF8827F3-DE59-433C-8B0F-8561D91D7660}" destId="{A5D17127-C551-4CD9-A905-EEBE1BC61EFF}" srcOrd="0" destOrd="0" presId="urn:microsoft.com/office/officeart/2008/layout/LinedList"/>
    <dgm:cxn modelId="{92DEB096-356E-4F91-B9D5-0A2BAFCA7335}" type="presOf" srcId="{8791E964-575A-4DBB-8633-8B96C9891508}" destId="{28ABD99A-C955-4BF7-B8FC-17AAD1315201}" srcOrd="0" destOrd="0" presId="urn:microsoft.com/office/officeart/2008/layout/LinedList"/>
    <dgm:cxn modelId="{E17D249A-26A7-4064-B305-4784A0F8F5E3}" srcId="{2956BE79-9AD7-48C1-BB03-3F3A006284AA}" destId="{39305AAD-26C2-4531-AD86-02E3F274ACA8}" srcOrd="2" destOrd="0" parTransId="{6B8A0852-D879-4B98-8E88-67E9842E9250}" sibTransId="{AD1B350B-1E00-4A63-913E-48394DD5D4C2}"/>
    <dgm:cxn modelId="{5241FF9B-08FE-45F6-AB45-8BD0C1942F42}" type="presOf" srcId="{2BD16366-CED8-472A-932E-E029BB4D931C}" destId="{4B0A43E8-3C2D-4119-8077-C6DA9D16352F}" srcOrd="0" destOrd="0" presId="urn:microsoft.com/office/officeart/2008/layout/LinedList"/>
    <dgm:cxn modelId="{763901A1-9CD0-4B5D-912A-C36E82184AF5}" type="presOf" srcId="{FF0034D1-0AC9-46E7-AC4F-5F9B89C6686E}" destId="{B50EB9BA-179B-4B08-96E6-D185E6D04757}" srcOrd="0" destOrd="0" presId="urn:microsoft.com/office/officeart/2008/layout/LinedList"/>
    <dgm:cxn modelId="{A6EEB4B3-2F5A-4CB4-8900-A89AE2EA1489}" type="presOf" srcId="{87E955CA-C4F3-4034-9908-0FA8EEE44396}" destId="{801E54C7-24FC-442D-B6CF-E36EE1DBCC26}" srcOrd="0" destOrd="0" presId="urn:microsoft.com/office/officeart/2008/layout/LinedList"/>
    <dgm:cxn modelId="{B96ECABF-8184-4E5C-A6EC-3292E8B8DFB5}" srcId="{2956BE79-9AD7-48C1-BB03-3F3A006284AA}" destId="{BF8827F3-DE59-433C-8B0F-8561D91D7660}" srcOrd="0" destOrd="0" parTransId="{5059DFB2-8F8F-42B8-8E43-445BB0FC5842}" sibTransId="{5DECD337-ECEF-4467-818D-D66CC5E4EE62}"/>
    <dgm:cxn modelId="{AAB4ACE7-3868-4215-A2D9-F75C7D9C07D3}" srcId="{2956BE79-9AD7-48C1-BB03-3F3A006284AA}" destId="{FADB05F8-BD7A-4101-A59C-891D26F883DE}" srcOrd="7" destOrd="0" parTransId="{CAE6AE4B-A337-4266-B3C6-CC7F42F95F20}" sibTransId="{1DB5BBFA-2CE4-4F61-B2C6-300EB09D3206}"/>
    <dgm:cxn modelId="{B70728E9-94A2-4C61-99F1-EC8C92D51FE4}" type="presOf" srcId="{FADB05F8-BD7A-4101-A59C-891D26F883DE}" destId="{647943D6-E1F3-47AC-A80D-C5B07D39C567}" srcOrd="0" destOrd="0" presId="urn:microsoft.com/office/officeart/2008/layout/LinedList"/>
    <dgm:cxn modelId="{2BE039EB-DEFF-45F4-B507-253F6708C498}" srcId="{2956BE79-9AD7-48C1-BB03-3F3A006284AA}" destId="{9987631A-5B41-4167-ADF6-002C70FDFEF1}" srcOrd="4" destOrd="0" parTransId="{F4ADA78D-A5B2-43BA-9AE6-D1ECE64059F0}" sibTransId="{86063AA9-3A1A-4390-A4EB-2F4FCADF3C89}"/>
    <dgm:cxn modelId="{B09B61FF-9C2D-4870-A7FE-782B699D1CDF}" type="presOf" srcId="{FB520921-AD89-4811-9F83-114AF3600AB7}" destId="{393CDB58-ED06-4A8A-9A54-CC71EAE91195}" srcOrd="0" destOrd="0" presId="urn:microsoft.com/office/officeart/2008/layout/LinedList"/>
    <dgm:cxn modelId="{096D977A-F982-4634-8492-70257BCF7E81}" type="presParOf" srcId="{28ABD99A-C955-4BF7-B8FC-17AAD1315201}" destId="{B9C1BA14-8191-445A-A035-32549BE7E200}" srcOrd="0" destOrd="0" presId="urn:microsoft.com/office/officeart/2008/layout/LinedList"/>
    <dgm:cxn modelId="{EE01E167-B4F3-4FED-B087-799985EA3CB8}" type="presParOf" srcId="{28ABD99A-C955-4BF7-B8FC-17AAD1315201}" destId="{C707B3BD-EC66-4BC7-B01F-A6B2CF7525D3}" srcOrd="1" destOrd="0" presId="urn:microsoft.com/office/officeart/2008/layout/LinedList"/>
    <dgm:cxn modelId="{48710CAA-00F6-46B6-B259-41C26CC8A118}" type="presParOf" srcId="{C707B3BD-EC66-4BC7-B01F-A6B2CF7525D3}" destId="{13AEC0E7-9C3E-4355-A37E-AEA3ADB7C434}" srcOrd="0" destOrd="0" presId="urn:microsoft.com/office/officeart/2008/layout/LinedList"/>
    <dgm:cxn modelId="{E4F0E4ED-A20C-4B9F-A19B-67B83C0E3B3E}" type="presParOf" srcId="{C707B3BD-EC66-4BC7-B01F-A6B2CF7525D3}" destId="{35EF4D23-841A-4B7B-A8B7-A051400C51CA}" srcOrd="1" destOrd="0" presId="urn:microsoft.com/office/officeart/2008/layout/LinedList"/>
    <dgm:cxn modelId="{C285188B-646F-4D99-88CF-0A1DD6530F2E}" type="presParOf" srcId="{35EF4D23-841A-4B7B-A8B7-A051400C51CA}" destId="{AD3E3B5B-9188-4134-BFBD-2893B0140C0B}" srcOrd="0" destOrd="0" presId="urn:microsoft.com/office/officeart/2008/layout/LinedList"/>
    <dgm:cxn modelId="{5D856A33-EAEB-48AD-9750-76FF703EABBE}" type="presParOf" srcId="{35EF4D23-841A-4B7B-A8B7-A051400C51CA}" destId="{605D1B1A-863A-435B-BC4B-FF1E9024C30F}" srcOrd="1" destOrd="0" presId="urn:microsoft.com/office/officeart/2008/layout/LinedList"/>
    <dgm:cxn modelId="{CA6DE4AF-D67E-473F-9E13-531F5D8E3516}" type="presParOf" srcId="{605D1B1A-863A-435B-BC4B-FF1E9024C30F}" destId="{74AE7672-4104-402C-8D18-6A196997637E}" srcOrd="0" destOrd="0" presId="urn:microsoft.com/office/officeart/2008/layout/LinedList"/>
    <dgm:cxn modelId="{B15DA6E6-2765-49F0-9462-81572F7CFB15}" type="presParOf" srcId="{605D1B1A-863A-435B-BC4B-FF1E9024C30F}" destId="{A5D17127-C551-4CD9-A905-EEBE1BC61EFF}" srcOrd="1" destOrd="0" presId="urn:microsoft.com/office/officeart/2008/layout/LinedList"/>
    <dgm:cxn modelId="{E7C7C401-8A98-4A1C-8298-C3EE36990245}" type="presParOf" srcId="{605D1B1A-863A-435B-BC4B-FF1E9024C30F}" destId="{8BF9E40C-474D-4BFA-B93B-82912C835FD4}" srcOrd="2" destOrd="0" presId="urn:microsoft.com/office/officeart/2008/layout/LinedList"/>
    <dgm:cxn modelId="{B2D6F607-AE3B-4BF6-9B3C-F0F06CDDF4B3}" type="presParOf" srcId="{35EF4D23-841A-4B7B-A8B7-A051400C51CA}" destId="{ABE1741E-8519-43B0-B505-8AC5E752D435}" srcOrd="2" destOrd="0" presId="urn:microsoft.com/office/officeart/2008/layout/LinedList"/>
    <dgm:cxn modelId="{EC23B284-E637-47ED-9772-6B86463C60C7}" type="presParOf" srcId="{35EF4D23-841A-4B7B-A8B7-A051400C51CA}" destId="{30565963-2E33-4968-9994-F342933B2DB1}" srcOrd="3" destOrd="0" presId="urn:microsoft.com/office/officeart/2008/layout/LinedList"/>
    <dgm:cxn modelId="{16C62D87-A8B4-4D9F-AB45-BBAC14FC3239}" type="presParOf" srcId="{35EF4D23-841A-4B7B-A8B7-A051400C51CA}" destId="{00DF1A26-6A99-4853-9A14-DA9B2D4C9538}" srcOrd="4" destOrd="0" presId="urn:microsoft.com/office/officeart/2008/layout/LinedList"/>
    <dgm:cxn modelId="{EA91D57E-D503-4DFE-B710-5E575EDAE4A7}" type="presParOf" srcId="{00DF1A26-6A99-4853-9A14-DA9B2D4C9538}" destId="{1F5C7132-9B9D-4C30-A3F1-ECBC41B677AF}" srcOrd="0" destOrd="0" presId="urn:microsoft.com/office/officeart/2008/layout/LinedList"/>
    <dgm:cxn modelId="{262B10D8-4EA6-4487-A1B3-6030EEDE9492}" type="presParOf" srcId="{00DF1A26-6A99-4853-9A14-DA9B2D4C9538}" destId="{801E54C7-24FC-442D-B6CF-E36EE1DBCC26}" srcOrd="1" destOrd="0" presId="urn:microsoft.com/office/officeart/2008/layout/LinedList"/>
    <dgm:cxn modelId="{E0D94CBC-1A4D-4A8A-9E71-B8BCA50B53A8}" type="presParOf" srcId="{00DF1A26-6A99-4853-9A14-DA9B2D4C9538}" destId="{FF90ECF9-9479-424A-ABBB-5C99682CDA76}" srcOrd="2" destOrd="0" presId="urn:microsoft.com/office/officeart/2008/layout/LinedList"/>
    <dgm:cxn modelId="{A64FFF61-64EE-4DE9-A6BE-8082A3D0E11F}" type="presParOf" srcId="{35EF4D23-841A-4B7B-A8B7-A051400C51CA}" destId="{526E1FDC-4AA9-405E-8204-E7A9C948FBC5}" srcOrd="5" destOrd="0" presId="urn:microsoft.com/office/officeart/2008/layout/LinedList"/>
    <dgm:cxn modelId="{B2F052DD-6614-4C7D-A9F6-51768707DFE6}" type="presParOf" srcId="{35EF4D23-841A-4B7B-A8B7-A051400C51CA}" destId="{ACD8BC0D-76AC-46A9-91A4-B89C173075D9}" srcOrd="6" destOrd="0" presId="urn:microsoft.com/office/officeart/2008/layout/LinedList"/>
    <dgm:cxn modelId="{1A3CCC4E-1E7C-4EC1-BABD-2C9F228EBC72}" type="presParOf" srcId="{35EF4D23-841A-4B7B-A8B7-A051400C51CA}" destId="{B4AC4B50-ED04-483D-98A2-13774360A764}" srcOrd="7" destOrd="0" presId="urn:microsoft.com/office/officeart/2008/layout/LinedList"/>
    <dgm:cxn modelId="{CFF15539-2660-40C7-8580-F4ECA20BC239}" type="presParOf" srcId="{B4AC4B50-ED04-483D-98A2-13774360A764}" destId="{8759FC0D-40AB-4B2E-B6A8-770D0521B4AB}" srcOrd="0" destOrd="0" presId="urn:microsoft.com/office/officeart/2008/layout/LinedList"/>
    <dgm:cxn modelId="{8DB040FC-A613-4627-B8D6-0A9FE990DAFA}" type="presParOf" srcId="{B4AC4B50-ED04-483D-98A2-13774360A764}" destId="{FDE30F76-10C6-4618-B99B-FEF61BF8C99F}" srcOrd="1" destOrd="0" presId="urn:microsoft.com/office/officeart/2008/layout/LinedList"/>
    <dgm:cxn modelId="{082DD1D5-1781-41D7-BE05-204A4DAD237B}" type="presParOf" srcId="{B4AC4B50-ED04-483D-98A2-13774360A764}" destId="{453FEC47-FFF8-426C-A477-55B943E01C99}" srcOrd="2" destOrd="0" presId="urn:microsoft.com/office/officeart/2008/layout/LinedList"/>
    <dgm:cxn modelId="{321B866F-0733-4F6F-949A-6A8053FA392C}" type="presParOf" srcId="{35EF4D23-841A-4B7B-A8B7-A051400C51CA}" destId="{D0916080-2AC4-41DD-9BB0-951CB730FC0A}" srcOrd="8" destOrd="0" presId="urn:microsoft.com/office/officeart/2008/layout/LinedList"/>
    <dgm:cxn modelId="{B760C7CD-51BC-4C40-ACD2-9D232438F010}" type="presParOf" srcId="{35EF4D23-841A-4B7B-A8B7-A051400C51CA}" destId="{F916CA5A-61E7-4E02-9C56-31ECFAFB0018}" srcOrd="9" destOrd="0" presId="urn:microsoft.com/office/officeart/2008/layout/LinedList"/>
    <dgm:cxn modelId="{F7B89ED1-52B1-42FB-858C-74D45E7516CB}" type="presParOf" srcId="{35EF4D23-841A-4B7B-A8B7-A051400C51CA}" destId="{73A2AF43-F259-4CE0-BFDE-A70CC0A4E291}" srcOrd="10" destOrd="0" presId="urn:microsoft.com/office/officeart/2008/layout/LinedList"/>
    <dgm:cxn modelId="{EF99F153-CC01-4F3F-A6BC-4A0BF7D8150A}" type="presParOf" srcId="{73A2AF43-F259-4CE0-BFDE-A70CC0A4E291}" destId="{CD7338FD-E0E6-49BD-80AD-054B8EA6D7F6}" srcOrd="0" destOrd="0" presId="urn:microsoft.com/office/officeart/2008/layout/LinedList"/>
    <dgm:cxn modelId="{EBB8A090-5266-4207-940E-81FD5F67A294}" type="presParOf" srcId="{73A2AF43-F259-4CE0-BFDE-A70CC0A4E291}" destId="{B50EB9BA-179B-4B08-96E6-D185E6D04757}" srcOrd="1" destOrd="0" presId="urn:microsoft.com/office/officeart/2008/layout/LinedList"/>
    <dgm:cxn modelId="{982980F5-24F0-424E-B64D-FEE050DA7D12}" type="presParOf" srcId="{73A2AF43-F259-4CE0-BFDE-A70CC0A4E291}" destId="{E90FDD01-D16C-4DD0-867E-1F427D10E5C3}" srcOrd="2" destOrd="0" presId="urn:microsoft.com/office/officeart/2008/layout/LinedList"/>
    <dgm:cxn modelId="{15203444-2F4D-4B97-833D-F8D16053408F}" type="presParOf" srcId="{35EF4D23-841A-4B7B-A8B7-A051400C51CA}" destId="{0AE5A4F2-0BB5-45A9-81B6-A7A564FF37F5}" srcOrd="11" destOrd="0" presId="urn:microsoft.com/office/officeart/2008/layout/LinedList"/>
    <dgm:cxn modelId="{F173A3A4-ED37-41D0-9696-653D04C046D7}" type="presParOf" srcId="{35EF4D23-841A-4B7B-A8B7-A051400C51CA}" destId="{77BA9DE1-25F1-422E-9999-31F645F16145}" srcOrd="12" destOrd="0" presId="urn:microsoft.com/office/officeart/2008/layout/LinedList"/>
    <dgm:cxn modelId="{88BD4A9A-C349-4F73-83B9-2FE614D1DD72}" type="presParOf" srcId="{35EF4D23-841A-4B7B-A8B7-A051400C51CA}" destId="{502424DC-8F14-4B36-8555-5C3FD5CB5FB9}" srcOrd="13" destOrd="0" presId="urn:microsoft.com/office/officeart/2008/layout/LinedList"/>
    <dgm:cxn modelId="{A56B15A6-DFDF-4EF6-AA4B-F0C2D4BA5B76}" type="presParOf" srcId="{502424DC-8F14-4B36-8555-5C3FD5CB5FB9}" destId="{AB6C76C6-B205-408B-BD37-642E7A08D962}" srcOrd="0" destOrd="0" presId="urn:microsoft.com/office/officeart/2008/layout/LinedList"/>
    <dgm:cxn modelId="{9AE31CB5-B10E-468C-A184-0E9B9D0176F0}" type="presParOf" srcId="{502424DC-8F14-4B36-8555-5C3FD5CB5FB9}" destId="{BBDEF964-748B-4CAD-A0A9-7D6F1BE47F3D}" srcOrd="1" destOrd="0" presId="urn:microsoft.com/office/officeart/2008/layout/LinedList"/>
    <dgm:cxn modelId="{F2CF5DDE-CE22-47D1-863B-B0F5EBC6128B}" type="presParOf" srcId="{502424DC-8F14-4B36-8555-5C3FD5CB5FB9}" destId="{AA513B26-D8E2-4302-9FBB-49862BECFDFA}" srcOrd="2" destOrd="0" presId="urn:microsoft.com/office/officeart/2008/layout/LinedList"/>
    <dgm:cxn modelId="{2467E2B7-45AC-4CB0-91B0-4983C2E9CEB8}" type="presParOf" srcId="{35EF4D23-841A-4B7B-A8B7-A051400C51CA}" destId="{24BA13F5-9054-4882-85EF-CDC5116260A6}" srcOrd="14" destOrd="0" presId="urn:microsoft.com/office/officeart/2008/layout/LinedList"/>
    <dgm:cxn modelId="{516B107F-85F6-4AD3-858B-089B8BA7C3F0}" type="presParOf" srcId="{35EF4D23-841A-4B7B-A8B7-A051400C51CA}" destId="{4A5B9A03-B9BE-488C-A2B5-A9E6406157C6}" srcOrd="15" destOrd="0" presId="urn:microsoft.com/office/officeart/2008/layout/LinedList"/>
    <dgm:cxn modelId="{A9517867-18BE-407E-8353-72893A2117D5}" type="presParOf" srcId="{35EF4D23-841A-4B7B-A8B7-A051400C51CA}" destId="{BDABBE65-99DE-46D8-AD34-A6F35B56ACCC}" srcOrd="16" destOrd="0" presId="urn:microsoft.com/office/officeart/2008/layout/LinedList"/>
    <dgm:cxn modelId="{3007B04E-44C2-477C-BDDB-A98DB3BEBDE4}" type="presParOf" srcId="{BDABBE65-99DE-46D8-AD34-A6F35B56ACCC}" destId="{885F0EC4-9F50-40B4-B7F4-A648C94840C7}" srcOrd="0" destOrd="0" presId="urn:microsoft.com/office/officeart/2008/layout/LinedList"/>
    <dgm:cxn modelId="{2EE305F7-E7E2-4DCC-A66F-350B20DD1F5B}" type="presParOf" srcId="{BDABBE65-99DE-46D8-AD34-A6F35B56ACCC}" destId="{920148C8-1811-41E7-B7C9-105C721FF58A}" srcOrd="1" destOrd="0" presId="urn:microsoft.com/office/officeart/2008/layout/LinedList"/>
    <dgm:cxn modelId="{9BB25CCD-FB85-4FB7-B58F-7AD778C02E63}" type="presParOf" srcId="{BDABBE65-99DE-46D8-AD34-A6F35B56ACCC}" destId="{FBB3E61B-D1FF-46A2-AD53-5861AA7CA094}" srcOrd="2" destOrd="0" presId="urn:microsoft.com/office/officeart/2008/layout/LinedList"/>
    <dgm:cxn modelId="{8EC6CDF9-A401-4D09-9608-82767096A441}" type="presParOf" srcId="{35EF4D23-841A-4B7B-A8B7-A051400C51CA}" destId="{DD01EC8F-556D-4408-97B2-A1AF65CC9B2A}" srcOrd="17" destOrd="0" presId="urn:microsoft.com/office/officeart/2008/layout/LinedList"/>
    <dgm:cxn modelId="{B1255DD3-02A6-4A40-A83B-7F287CB0EF22}" type="presParOf" srcId="{35EF4D23-841A-4B7B-A8B7-A051400C51CA}" destId="{A8B7C0DD-0C2E-4B19-BD44-D221083B3AF3}" srcOrd="18" destOrd="0" presId="urn:microsoft.com/office/officeart/2008/layout/LinedList"/>
    <dgm:cxn modelId="{259B0A6B-4DF5-44D6-A747-FF61B2C9D6B5}" type="presParOf" srcId="{35EF4D23-841A-4B7B-A8B7-A051400C51CA}" destId="{4DE84FED-707E-445B-8B5C-81CD6E50D7F1}" srcOrd="19" destOrd="0" presId="urn:microsoft.com/office/officeart/2008/layout/LinedList"/>
    <dgm:cxn modelId="{5654BF7C-05A8-4F13-A1C3-06C04CFD6A35}" type="presParOf" srcId="{4DE84FED-707E-445B-8B5C-81CD6E50D7F1}" destId="{8F295301-BDCD-421A-B13A-9EEF0282F7F7}" srcOrd="0" destOrd="0" presId="urn:microsoft.com/office/officeart/2008/layout/LinedList"/>
    <dgm:cxn modelId="{55A9A1F4-2C0E-49D3-B227-1D08B4101EA9}" type="presParOf" srcId="{4DE84FED-707E-445B-8B5C-81CD6E50D7F1}" destId="{4B0A43E8-3C2D-4119-8077-C6DA9D16352F}" srcOrd="1" destOrd="0" presId="urn:microsoft.com/office/officeart/2008/layout/LinedList"/>
    <dgm:cxn modelId="{1573DA4D-59EB-4810-8740-9870CA2063BB}" type="presParOf" srcId="{4DE84FED-707E-445B-8B5C-81CD6E50D7F1}" destId="{3A0F1EDB-7FFB-4DE8-A77D-78E606EFA95E}" srcOrd="2" destOrd="0" presId="urn:microsoft.com/office/officeart/2008/layout/LinedList"/>
    <dgm:cxn modelId="{5733617D-87A2-4925-B572-0BBDE31E5060}" type="presParOf" srcId="{35EF4D23-841A-4B7B-A8B7-A051400C51CA}" destId="{1820B443-E58C-4BF5-AB50-7F122BE2322D}" srcOrd="20" destOrd="0" presId="urn:microsoft.com/office/officeart/2008/layout/LinedList"/>
    <dgm:cxn modelId="{6B6A7349-4BB5-419C-9A9C-74C5A64CB37F}" type="presParOf" srcId="{35EF4D23-841A-4B7B-A8B7-A051400C51CA}" destId="{9344B60E-FBFE-40C7-ACE0-D1840B43AB01}" srcOrd="21" destOrd="0" presId="urn:microsoft.com/office/officeart/2008/layout/LinedList"/>
    <dgm:cxn modelId="{95789511-C1C8-4AD8-A743-89D2C570CBF0}" type="presParOf" srcId="{35EF4D23-841A-4B7B-A8B7-A051400C51CA}" destId="{92EAB50A-D3F6-4C14-8148-4B7CF74968F2}" srcOrd="22" destOrd="0" presId="urn:microsoft.com/office/officeart/2008/layout/LinedList"/>
    <dgm:cxn modelId="{55399D1F-A9B7-4801-A15B-A81BD8B8D329}" type="presParOf" srcId="{92EAB50A-D3F6-4C14-8148-4B7CF74968F2}" destId="{6D81B537-B288-451C-AB0D-07D225F20A0D}" srcOrd="0" destOrd="0" presId="urn:microsoft.com/office/officeart/2008/layout/LinedList"/>
    <dgm:cxn modelId="{3B254269-1CFE-42DD-8000-D7892AF08ADF}" type="presParOf" srcId="{92EAB50A-D3F6-4C14-8148-4B7CF74968F2}" destId="{647943D6-E1F3-47AC-A80D-C5B07D39C567}" srcOrd="1" destOrd="0" presId="urn:microsoft.com/office/officeart/2008/layout/LinedList"/>
    <dgm:cxn modelId="{D0D0C86E-D9F8-4B6C-9A0D-6DA4862C754F}" type="presParOf" srcId="{92EAB50A-D3F6-4C14-8148-4B7CF74968F2}" destId="{7B0C377D-260F-42C1-ADDF-96025F322061}" srcOrd="2" destOrd="0" presId="urn:microsoft.com/office/officeart/2008/layout/LinedList"/>
    <dgm:cxn modelId="{ED94EFA3-EC22-4FF8-8CAA-645A00F070B8}" type="presParOf" srcId="{35EF4D23-841A-4B7B-A8B7-A051400C51CA}" destId="{E59403E9-27F6-4C99-8B6B-A55E93E7C780}" srcOrd="23" destOrd="0" presId="urn:microsoft.com/office/officeart/2008/layout/LinedList"/>
    <dgm:cxn modelId="{4AC5B6DD-05F0-4AA6-9429-3254812579D3}" type="presParOf" srcId="{35EF4D23-841A-4B7B-A8B7-A051400C51CA}" destId="{FA1588B9-097F-4E1F-AD81-86F6717F09C0}" srcOrd="24" destOrd="0" presId="urn:microsoft.com/office/officeart/2008/layout/LinedList"/>
    <dgm:cxn modelId="{C5D66A8D-0531-4F0C-BBA9-F38A041A7251}" type="presParOf" srcId="{35EF4D23-841A-4B7B-A8B7-A051400C51CA}" destId="{A439536B-D5DE-49F7-96AB-285B3A5A7131}" srcOrd="25" destOrd="0" presId="urn:microsoft.com/office/officeart/2008/layout/LinedList"/>
    <dgm:cxn modelId="{E174AFD8-22EF-4245-84D4-1B08599409FD}" type="presParOf" srcId="{A439536B-D5DE-49F7-96AB-285B3A5A7131}" destId="{EDC5630C-4267-4284-BD55-DA5DBB931DD2}" srcOrd="0" destOrd="0" presId="urn:microsoft.com/office/officeart/2008/layout/LinedList"/>
    <dgm:cxn modelId="{96404D45-B2D1-4094-B5DC-88F8D751DE28}" type="presParOf" srcId="{A439536B-D5DE-49F7-96AB-285B3A5A7131}" destId="{393CDB58-ED06-4A8A-9A54-CC71EAE91195}" srcOrd="1" destOrd="0" presId="urn:microsoft.com/office/officeart/2008/layout/LinedList"/>
    <dgm:cxn modelId="{00C582F4-A116-44B8-92AF-6083BFBA0CEF}" type="presParOf" srcId="{A439536B-D5DE-49F7-96AB-285B3A5A7131}" destId="{8B935476-C068-4B96-B4BA-47DDA059A288}" srcOrd="2" destOrd="0" presId="urn:microsoft.com/office/officeart/2008/layout/LinedList"/>
    <dgm:cxn modelId="{40C1B55C-B4F6-4759-A802-4266D600618A}" type="presParOf" srcId="{35EF4D23-841A-4B7B-A8B7-A051400C51CA}" destId="{5C5DB53D-9530-43CF-9396-D23F535B2537}" srcOrd="26" destOrd="0" presId="urn:microsoft.com/office/officeart/2008/layout/LinedList"/>
    <dgm:cxn modelId="{772229AF-128A-472C-B166-4CC7F7117773}" type="presParOf" srcId="{35EF4D23-841A-4B7B-A8B7-A051400C51CA}" destId="{E0324948-1122-4F28-A40D-E1C56CC0F6BC}" srcOrd="27"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5FB31E-0FB6-45F5-8935-993C54F3230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25FD29D-CA62-4817-8C54-B19E7BEE3532}">
      <dgm:prSet/>
      <dgm:spPr/>
      <dgm:t>
        <a:bodyPr/>
        <a:lstStyle/>
        <a:p>
          <a:r>
            <a:rPr lang="it-IT"/>
            <a:t>Nello specifico sono stati acquistati i seguenti libri: “Piume Arcobaleno” di Laurent Cardon, “La cosa più importante” di Antonella Abbatiello. I racconti sono stati letti in lingua inglese, spagnola e italiana, dando luogo ad uno scambio di idee in merito al tema della diversità e dell’inclusione. </a:t>
          </a:r>
          <a:endParaRPr lang="en-US"/>
        </a:p>
      </dgm:t>
    </dgm:pt>
    <dgm:pt modelId="{F9B24DD6-F9DE-423B-A49F-863B68FED155}" type="parTrans" cxnId="{7E69BF37-713C-423C-A8A3-3E2D6D18ADDC}">
      <dgm:prSet/>
      <dgm:spPr/>
      <dgm:t>
        <a:bodyPr/>
        <a:lstStyle/>
        <a:p>
          <a:endParaRPr lang="en-US"/>
        </a:p>
      </dgm:t>
    </dgm:pt>
    <dgm:pt modelId="{8666A415-B960-43D4-A163-43EAAF099A71}" type="sibTrans" cxnId="{7E69BF37-713C-423C-A8A3-3E2D6D18ADDC}">
      <dgm:prSet/>
      <dgm:spPr/>
      <dgm:t>
        <a:bodyPr/>
        <a:lstStyle/>
        <a:p>
          <a:endParaRPr lang="en-US"/>
        </a:p>
      </dgm:t>
    </dgm:pt>
    <dgm:pt modelId="{2460CDC5-5E43-4786-8272-6AC52157F1FC}">
      <dgm:prSet/>
      <dgm:spPr/>
      <dgm:t>
        <a:bodyPr/>
        <a:lstStyle/>
        <a:p>
          <a:r>
            <a:rPr lang="it-IT"/>
            <a:t>Sono state utilizzate modalità ludico-ricreative al fine di semplificare e rendere comprensibile a tutte e tutti i concetti di disuguaglianza e discriminazione, vissuti anche dai più piccoli che purtroppo sperime ntano esclusione ed emarginazione quando sono presenti neurodivergenze, disabilità cognitive, comportamentali, differenze culturali e linguistiche, ecc. </a:t>
          </a:r>
          <a:endParaRPr lang="en-US"/>
        </a:p>
      </dgm:t>
    </dgm:pt>
    <dgm:pt modelId="{EADBFA1F-E0B9-4125-B59F-52B89E5202D9}" type="parTrans" cxnId="{50303CC4-1FCE-4DA8-9CE3-0D82F80D53A4}">
      <dgm:prSet/>
      <dgm:spPr/>
      <dgm:t>
        <a:bodyPr/>
        <a:lstStyle/>
        <a:p>
          <a:endParaRPr lang="en-US"/>
        </a:p>
      </dgm:t>
    </dgm:pt>
    <dgm:pt modelId="{A7BA8E23-4840-426D-8A04-356FEFD692E3}" type="sibTrans" cxnId="{50303CC4-1FCE-4DA8-9CE3-0D82F80D53A4}">
      <dgm:prSet/>
      <dgm:spPr/>
      <dgm:t>
        <a:bodyPr/>
        <a:lstStyle/>
        <a:p>
          <a:endParaRPr lang="en-US"/>
        </a:p>
      </dgm:t>
    </dgm:pt>
    <dgm:pt modelId="{9419C187-B09C-4243-BC14-0854518DA318}">
      <dgm:prSet/>
      <dgm:spPr/>
      <dgm:t>
        <a:bodyPr/>
        <a:lstStyle/>
        <a:p>
          <a:r>
            <a:rPr lang="it-IT"/>
            <a:t>A seguito delle letture sono state realizzate laboratori creativi connessi ai temi emersi: ad esempio, per quanto riguarda il libro “Piume Arcobaleno” è stata creata una gallina, protagonista dell’albo illustrato, scegliendo uno dei tre colori standard (bianco, marrone e arancione) alla quale poi sono state apposte piume arcobaleno. </a:t>
          </a:r>
          <a:endParaRPr lang="en-US"/>
        </a:p>
      </dgm:t>
    </dgm:pt>
    <dgm:pt modelId="{ED8A1640-EC72-4AD8-B671-F19D046506ED}" type="parTrans" cxnId="{31BB8CCC-2D6A-4CF9-99BF-7B4C25DB0CCE}">
      <dgm:prSet/>
      <dgm:spPr/>
      <dgm:t>
        <a:bodyPr/>
        <a:lstStyle/>
        <a:p>
          <a:endParaRPr lang="en-US"/>
        </a:p>
      </dgm:t>
    </dgm:pt>
    <dgm:pt modelId="{AC7AA3A3-2A8C-4BAA-8F96-A678C11C1ADF}" type="sibTrans" cxnId="{31BB8CCC-2D6A-4CF9-99BF-7B4C25DB0CCE}">
      <dgm:prSet/>
      <dgm:spPr/>
      <dgm:t>
        <a:bodyPr/>
        <a:lstStyle/>
        <a:p>
          <a:endParaRPr lang="en-US"/>
        </a:p>
      </dgm:t>
    </dgm:pt>
    <dgm:pt modelId="{19191535-CFAB-4339-B1A5-9D1661852560}" type="pres">
      <dgm:prSet presAssocID="{075FB31E-0FB6-45F5-8935-993C54F32303}" presName="linear" presStyleCnt="0">
        <dgm:presLayoutVars>
          <dgm:animLvl val="lvl"/>
          <dgm:resizeHandles val="exact"/>
        </dgm:presLayoutVars>
      </dgm:prSet>
      <dgm:spPr/>
    </dgm:pt>
    <dgm:pt modelId="{0510C939-0A8B-46E2-9659-5B4C61377E4B}" type="pres">
      <dgm:prSet presAssocID="{325FD29D-CA62-4817-8C54-B19E7BEE3532}" presName="parentText" presStyleLbl="node1" presStyleIdx="0" presStyleCnt="3">
        <dgm:presLayoutVars>
          <dgm:chMax val="0"/>
          <dgm:bulletEnabled val="1"/>
        </dgm:presLayoutVars>
      </dgm:prSet>
      <dgm:spPr/>
    </dgm:pt>
    <dgm:pt modelId="{C80D0C45-BFAB-4236-A38E-D53D0DCE0036}" type="pres">
      <dgm:prSet presAssocID="{8666A415-B960-43D4-A163-43EAAF099A71}" presName="spacer" presStyleCnt="0"/>
      <dgm:spPr/>
    </dgm:pt>
    <dgm:pt modelId="{DC17A7CE-4FC5-44D4-8DB0-A995FD4CD913}" type="pres">
      <dgm:prSet presAssocID="{2460CDC5-5E43-4786-8272-6AC52157F1FC}" presName="parentText" presStyleLbl="node1" presStyleIdx="1" presStyleCnt="3">
        <dgm:presLayoutVars>
          <dgm:chMax val="0"/>
          <dgm:bulletEnabled val="1"/>
        </dgm:presLayoutVars>
      </dgm:prSet>
      <dgm:spPr/>
    </dgm:pt>
    <dgm:pt modelId="{26064130-EC96-4F5E-A422-6817C2B7997D}" type="pres">
      <dgm:prSet presAssocID="{A7BA8E23-4840-426D-8A04-356FEFD692E3}" presName="spacer" presStyleCnt="0"/>
      <dgm:spPr/>
    </dgm:pt>
    <dgm:pt modelId="{6D3EC329-FDED-4A8B-B9B9-E6C4F2DA3F39}" type="pres">
      <dgm:prSet presAssocID="{9419C187-B09C-4243-BC14-0854518DA318}" presName="parentText" presStyleLbl="node1" presStyleIdx="2" presStyleCnt="3">
        <dgm:presLayoutVars>
          <dgm:chMax val="0"/>
          <dgm:bulletEnabled val="1"/>
        </dgm:presLayoutVars>
      </dgm:prSet>
      <dgm:spPr/>
    </dgm:pt>
  </dgm:ptLst>
  <dgm:cxnLst>
    <dgm:cxn modelId="{7E69BF37-713C-423C-A8A3-3E2D6D18ADDC}" srcId="{075FB31E-0FB6-45F5-8935-993C54F32303}" destId="{325FD29D-CA62-4817-8C54-B19E7BEE3532}" srcOrd="0" destOrd="0" parTransId="{F9B24DD6-F9DE-423B-A49F-863B68FED155}" sibTransId="{8666A415-B960-43D4-A163-43EAAF099A71}"/>
    <dgm:cxn modelId="{F681B781-B5B8-4009-A475-A7EADD2305AF}" type="presOf" srcId="{2460CDC5-5E43-4786-8272-6AC52157F1FC}" destId="{DC17A7CE-4FC5-44D4-8DB0-A995FD4CD913}" srcOrd="0" destOrd="0" presId="urn:microsoft.com/office/officeart/2005/8/layout/vList2"/>
    <dgm:cxn modelId="{0A017BA4-087C-4D99-9AE4-5C357A03C886}" type="presOf" srcId="{9419C187-B09C-4243-BC14-0854518DA318}" destId="{6D3EC329-FDED-4A8B-B9B9-E6C4F2DA3F39}" srcOrd="0" destOrd="0" presId="urn:microsoft.com/office/officeart/2005/8/layout/vList2"/>
    <dgm:cxn modelId="{1408B6AC-D6A4-49FE-B882-1731774CBCD8}" type="presOf" srcId="{075FB31E-0FB6-45F5-8935-993C54F32303}" destId="{19191535-CFAB-4339-B1A5-9D1661852560}" srcOrd="0" destOrd="0" presId="urn:microsoft.com/office/officeart/2005/8/layout/vList2"/>
    <dgm:cxn modelId="{50303CC4-1FCE-4DA8-9CE3-0D82F80D53A4}" srcId="{075FB31E-0FB6-45F5-8935-993C54F32303}" destId="{2460CDC5-5E43-4786-8272-6AC52157F1FC}" srcOrd="1" destOrd="0" parTransId="{EADBFA1F-E0B9-4125-B59F-52B89E5202D9}" sibTransId="{A7BA8E23-4840-426D-8A04-356FEFD692E3}"/>
    <dgm:cxn modelId="{31BB8CCC-2D6A-4CF9-99BF-7B4C25DB0CCE}" srcId="{075FB31E-0FB6-45F5-8935-993C54F32303}" destId="{9419C187-B09C-4243-BC14-0854518DA318}" srcOrd="2" destOrd="0" parTransId="{ED8A1640-EC72-4AD8-B671-F19D046506ED}" sibTransId="{AC7AA3A3-2A8C-4BAA-8F96-A678C11C1ADF}"/>
    <dgm:cxn modelId="{A03CCDDC-E784-47FD-A615-8998EE88A7C1}" type="presOf" srcId="{325FD29D-CA62-4817-8C54-B19E7BEE3532}" destId="{0510C939-0A8B-46E2-9659-5B4C61377E4B}" srcOrd="0" destOrd="0" presId="urn:microsoft.com/office/officeart/2005/8/layout/vList2"/>
    <dgm:cxn modelId="{BDCD3D29-343C-410C-AFF1-8E9F66A4A82A}" type="presParOf" srcId="{19191535-CFAB-4339-B1A5-9D1661852560}" destId="{0510C939-0A8B-46E2-9659-5B4C61377E4B}" srcOrd="0" destOrd="0" presId="urn:microsoft.com/office/officeart/2005/8/layout/vList2"/>
    <dgm:cxn modelId="{4E94AA00-67F0-45B8-9B3B-D8C1FF5FC326}" type="presParOf" srcId="{19191535-CFAB-4339-B1A5-9D1661852560}" destId="{C80D0C45-BFAB-4236-A38E-D53D0DCE0036}" srcOrd="1" destOrd="0" presId="urn:microsoft.com/office/officeart/2005/8/layout/vList2"/>
    <dgm:cxn modelId="{E8B92DBF-FD80-4C15-8269-2745C4DF00AD}" type="presParOf" srcId="{19191535-CFAB-4339-B1A5-9D1661852560}" destId="{DC17A7CE-4FC5-44D4-8DB0-A995FD4CD913}" srcOrd="2" destOrd="0" presId="urn:microsoft.com/office/officeart/2005/8/layout/vList2"/>
    <dgm:cxn modelId="{FF074F10-4C7C-4174-9157-5832B0CB900D}" type="presParOf" srcId="{19191535-CFAB-4339-B1A5-9D1661852560}" destId="{26064130-EC96-4F5E-A422-6817C2B7997D}" srcOrd="3" destOrd="0" presId="urn:microsoft.com/office/officeart/2005/8/layout/vList2"/>
    <dgm:cxn modelId="{62D5F4AD-6543-4258-9183-AA880582D40C}" type="presParOf" srcId="{19191535-CFAB-4339-B1A5-9D1661852560}" destId="{6D3EC329-FDED-4A8B-B9B9-E6C4F2DA3F3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6A1BA4-0323-4741-821A-0E9F46A1853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9AD0861-DE1E-4D40-B68E-5CCA1C0AFA51}">
      <dgm:prSet/>
      <dgm:spPr/>
      <dgm:t>
        <a:bodyPr/>
        <a:lstStyle/>
        <a:p>
          <a:r>
            <a:rPr lang="en-US" b="1"/>
            <a:t>Nello specifico gli incontri hanno previsto:</a:t>
          </a:r>
          <a:endParaRPr lang="en-US"/>
        </a:p>
      </dgm:t>
    </dgm:pt>
    <dgm:pt modelId="{46BFF55C-3940-4AD4-80D1-54530772DAE8}" type="parTrans" cxnId="{968A79BA-C3E1-4F93-BC81-10D5A7B76B82}">
      <dgm:prSet/>
      <dgm:spPr/>
      <dgm:t>
        <a:bodyPr/>
        <a:lstStyle/>
        <a:p>
          <a:endParaRPr lang="en-US"/>
        </a:p>
      </dgm:t>
    </dgm:pt>
    <dgm:pt modelId="{410DF5CF-1D7D-45FA-8691-9CB5B161BE5A}" type="sibTrans" cxnId="{968A79BA-C3E1-4F93-BC81-10D5A7B76B82}">
      <dgm:prSet/>
      <dgm:spPr/>
      <dgm:t>
        <a:bodyPr/>
        <a:lstStyle/>
        <a:p>
          <a:endParaRPr lang="en-US"/>
        </a:p>
      </dgm:t>
    </dgm:pt>
    <dgm:pt modelId="{80949851-5FD1-4E01-87DB-0F3EB5D4A15E}">
      <dgm:prSet/>
      <dgm:spPr/>
      <dgm:t>
        <a:bodyPr/>
        <a:lstStyle/>
        <a:p>
          <a:r>
            <a:rPr lang="en-US"/>
            <a:t>Presentazione progetto</a:t>
          </a:r>
        </a:p>
      </dgm:t>
    </dgm:pt>
    <dgm:pt modelId="{83062DBB-77EF-4182-9C65-41A0DB498325}" type="parTrans" cxnId="{E5BE1F0B-9949-4919-99A7-851E8A9756E0}">
      <dgm:prSet/>
      <dgm:spPr/>
      <dgm:t>
        <a:bodyPr/>
        <a:lstStyle/>
        <a:p>
          <a:endParaRPr lang="en-US"/>
        </a:p>
      </dgm:t>
    </dgm:pt>
    <dgm:pt modelId="{40BC3CC5-7F5B-4E6E-96B2-EBDCB66FC997}" type="sibTrans" cxnId="{E5BE1F0B-9949-4919-99A7-851E8A9756E0}">
      <dgm:prSet/>
      <dgm:spPr/>
      <dgm:t>
        <a:bodyPr/>
        <a:lstStyle/>
        <a:p>
          <a:endParaRPr lang="en-US"/>
        </a:p>
      </dgm:t>
    </dgm:pt>
    <dgm:pt modelId="{299AEB1C-A476-428B-96D2-070DF45DC7F3}">
      <dgm:prSet/>
      <dgm:spPr/>
      <dgm:t>
        <a:bodyPr/>
        <a:lstStyle/>
        <a:p>
          <a:r>
            <a:rPr lang="en-US"/>
            <a:t>Presentazione dei libro “Wonder” di R.J. Palacio (inglese level A2) e “Dietro il muro” di Esposito La Rossa con riassunto e confronto sui temi emergenti: bullismo, accettazione della diversità, affetti ed emozioni, amicizie e legami, confini</a:t>
          </a:r>
        </a:p>
      </dgm:t>
    </dgm:pt>
    <dgm:pt modelId="{BB01F262-AF5B-48D3-9A9B-D92922D6D74F}" type="parTrans" cxnId="{AF54BCCB-553D-418F-9384-60F62303970A}">
      <dgm:prSet/>
      <dgm:spPr/>
      <dgm:t>
        <a:bodyPr/>
        <a:lstStyle/>
        <a:p>
          <a:endParaRPr lang="en-US"/>
        </a:p>
      </dgm:t>
    </dgm:pt>
    <dgm:pt modelId="{9E4C3D01-1E3F-44EE-A097-59A616D7E1F1}" type="sibTrans" cxnId="{AF54BCCB-553D-418F-9384-60F62303970A}">
      <dgm:prSet/>
      <dgm:spPr/>
      <dgm:t>
        <a:bodyPr/>
        <a:lstStyle/>
        <a:p>
          <a:endParaRPr lang="en-US"/>
        </a:p>
      </dgm:t>
    </dgm:pt>
    <dgm:pt modelId="{5FD39C51-8FC2-439A-96B6-7C4F3689FD13}">
      <dgm:prSet/>
      <dgm:spPr/>
      <dgm:t>
        <a:bodyPr/>
        <a:lstStyle/>
        <a:p>
          <a:r>
            <a:rPr lang="en-US"/>
            <a:t>Proposta di 2 brani del libro da inserire nei due blocchi dello script</a:t>
          </a:r>
        </a:p>
      </dgm:t>
    </dgm:pt>
    <dgm:pt modelId="{8CF0AC8B-EA28-40EC-9102-281C6460595B}" type="parTrans" cxnId="{849E0D84-0F16-473D-B465-75FD85B0B789}">
      <dgm:prSet/>
      <dgm:spPr/>
      <dgm:t>
        <a:bodyPr/>
        <a:lstStyle/>
        <a:p>
          <a:endParaRPr lang="en-US"/>
        </a:p>
      </dgm:t>
    </dgm:pt>
    <dgm:pt modelId="{8833E8E8-96DB-49DE-900A-7ACC0E566913}" type="sibTrans" cxnId="{849E0D84-0F16-473D-B465-75FD85B0B789}">
      <dgm:prSet/>
      <dgm:spPr/>
      <dgm:t>
        <a:bodyPr/>
        <a:lstStyle/>
        <a:p>
          <a:endParaRPr lang="en-US"/>
        </a:p>
      </dgm:t>
    </dgm:pt>
    <dgm:pt modelId="{3608F210-68CF-4325-8439-FABD905AE6A7}">
      <dgm:prSet/>
      <dgm:spPr/>
      <dgm:t>
        <a:bodyPr/>
        <a:lstStyle/>
        <a:p>
          <a:r>
            <a:rPr lang="en-US"/>
            <a:t>Formazione gruppi di lavoro: scrittura blocco bio/blocco contesto/consiglio di ascolto</a:t>
          </a:r>
        </a:p>
      </dgm:t>
    </dgm:pt>
    <dgm:pt modelId="{8B7894CA-AF1E-4685-B72B-ACD2E0F9C136}" type="parTrans" cxnId="{C6B81A4C-5240-4C9F-807B-56BE5E51BF8D}">
      <dgm:prSet/>
      <dgm:spPr/>
      <dgm:t>
        <a:bodyPr/>
        <a:lstStyle/>
        <a:p>
          <a:endParaRPr lang="en-US"/>
        </a:p>
      </dgm:t>
    </dgm:pt>
    <dgm:pt modelId="{B10F90E2-34C3-4000-8CB4-E6A8EB16B7B5}" type="sibTrans" cxnId="{C6B81A4C-5240-4C9F-807B-56BE5E51BF8D}">
      <dgm:prSet/>
      <dgm:spPr/>
      <dgm:t>
        <a:bodyPr/>
        <a:lstStyle/>
        <a:p>
          <a:endParaRPr lang="en-US"/>
        </a:p>
      </dgm:t>
    </dgm:pt>
    <dgm:pt modelId="{BD4B6108-3824-46FB-B207-870DE6BFEB4F}">
      <dgm:prSet/>
      <dgm:spPr/>
      <dgm:t>
        <a:bodyPr/>
        <a:lstStyle/>
        <a:p>
          <a:r>
            <a:rPr lang="en-US"/>
            <a:t>Lettura brani inglese/italiano</a:t>
          </a:r>
        </a:p>
      </dgm:t>
    </dgm:pt>
    <dgm:pt modelId="{DFC95D4A-CAC0-4DB0-920B-B1E991AFFC25}" type="parTrans" cxnId="{BDE94112-3A20-49BE-84AE-C5F13789D45E}">
      <dgm:prSet/>
      <dgm:spPr/>
      <dgm:t>
        <a:bodyPr/>
        <a:lstStyle/>
        <a:p>
          <a:endParaRPr lang="en-US"/>
        </a:p>
      </dgm:t>
    </dgm:pt>
    <dgm:pt modelId="{B100DE09-FEB4-449C-BF35-B9FA6EB0B781}" type="sibTrans" cxnId="{BDE94112-3A20-49BE-84AE-C5F13789D45E}">
      <dgm:prSet/>
      <dgm:spPr/>
      <dgm:t>
        <a:bodyPr/>
        <a:lstStyle/>
        <a:p>
          <a:endParaRPr lang="en-US"/>
        </a:p>
      </dgm:t>
    </dgm:pt>
    <dgm:pt modelId="{0B49DFDA-9FDB-445A-A205-AE2F1CE5E734}">
      <dgm:prSet/>
      <dgm:spPr/>
      <dgm:t>
        <a:bodyPr/>
        <a:lstStyle/>
        <a:p>
          <a:r>
            <a:rPr lang="en-US"/>
            <a:t>Presentazione script: cos’è e come si usa</a:t>
          </a:r>
        </a:p>
      </dgm:t>
    </dgm:pt>
    <dgm:pt modelId="{D542BBE2-661F-4CA8-B6CD-CE1FEFCE8179}" type="parTrans" cxnId="{33F0B65B-6A14-42A2-9566-D89F3888254E}">
      <dgm:prSet/>
      <dgm:spPr/>
      <dgm:t>
        <a:bodyPr/>
        <a:lstStyle/>
        <a:p>
          <a:endParaRPr lang="en-US"/>
        </a:p>
      </dgm:t>
    </dgm:pt>
    <dgm:pt modelId="{C192D32D-7E43-4497-A839-29D7A63D19A3}" type="sibTrans" cxnId="{33F0B65B-6A14-42A2-9566-D89F3888254E}">
      <dgm:prSet/>
      <dgm:spPr/>
      <dgm:t>
        <a:bodyPr/>
        <a:lstStyle/>
        <a:p>
          <a:endParaRPr lang="en-US"/>
        </a:p>
      </dgm:t>
    </dgm:pt>
    <dgm:pt modelId="{03EAC2C3-1DEA-4543-872F-C3B767EA8FB0}">
      <dgm:prSet/>
      <dgm:spPr/>
      <dgm:t>
        <a:bodyPr/>
        <a:lstStyle/>
        <a:p>
          <a:r>
            <a:rPr lang="en-US"/>
            <a:t>Scrittura “Intro/Outro speaker”</a:t>
          </a:r>
        </a:p>
      </dgm:t>
    </dgm:pt>
    <dgm:pt modelId="{6C120A30-A4D5-4F3C-9F2E-E7DB9AB1A21D}" type="parTrans" cxnId="{E0FDE1EE-69B9-4ABC-9E98-587FA5FDA57A}">
      <dgm:prSet/>
      <dgm:spPr/>
      <dgm:t>
        <a:bodyPr/>
        <a:lstStyle/>
        <a:p>
          <a:endParaRPr lang="en-US"/>
        </a:p>
      </dgm:t>
    </dgm:pt>
    <dgm:pt modelId="{A05D9626-176B-4B38-87AF-03D21A4C28CE}" type="sibTrans" cxnId="{E0FDE1EE-69B9-4ABC-9E98-587FA5FDA57A}">
      <dgm:prSet/>
      <dgm:spPr/>
      <dgm:t>
        <a:bodyPr/>
        <a:lstStyle/>
        <a:p>
          <a:endParaRPr lang="en-US"/>
        </a:p>
      </dgm:t>
    </dgm:pt>
    <dgm:pt modelId="{E728967A-CA5A-408A-87FB-AEE85BEEE55B}">
      <dgm:prSet/>
      <dgm:spPr/>
      <dgm:t>
        <a:bodyPr/>
        <a:lstStyle/>
        <a:p>
          <a:r>
            <a:rPr lang="en-US"/>
            <a:t>Scrittura “Primo blocco-bio autrice” e “Secondo blocco-contesto”.</a:t>
          </a:r>
        </a:p>
      </dgm:t>
    </dgm:pt>
    <dgm:pt modelId="{0E1998C2-F30D-47D7-B61D-4A064999A4B1}" type="parTrans" cxnId="{5F0A192F-0C47-40EF-B0E0-61A73BD13F90}">
      <dgm:prSet/>
      <dgm:spPr/>
      <dgm:t>
        <a:bodyPr/>
        <a:lstStyle/>
        <a:p>
          <a:endParaRPr lang="en-US"/>
        </a:p>
      </dgm:t>
    </dgm:pt>
    <dgm:pt modelId="{5B652397-2540-4612-822E-423B59CEDB48}" type="sibTrans" cxnId="{5F0A192F-0C47-40EF-B0E0-61A73BD13F90}">
      <dgm:prSet/>
      <dgm:spPr/>
      <dgm:t>
        <a:bodyPr/>
        <a:lstStyle/>
        <a:p>
          <a:endParaRPr lang="en-US"/>
        </a:p>
      </dgm:t>
    </dgm:pt>
    <dgm:pt modelId="{99E79156-8523-4B23-A532-670D23F4B873}">
      <dgm:prSet/>
      <dgm:spPr/>
      <dgm:t>
        <a:bodyPr/>
        <a:lstStyle/>
        <a:p>
          <a:r>
            <a:rPr lang="en-US"/>
            <a:t>Lettura brani (inglese/italiano) ad alta voce</a:t>
          </a:r>
        </a:p>
      </dgm:t>
    </dgm:pt>
    <dgm:pt modelId="{588A504A-613A-406E-B53A-E18DA5128DC7}" type="parTrans" cxnId="{7DF63810-1D07-49F1-8B1C-368B56018FF8}">
      <dgm:prSet/>
      <dgm:spPr/>
      <dgm:t>
        <a:bodyPr/>
        <a:lstStyle/>
        <a:p>
          <a:endParaRPr lang="en-US"/>
        </a:p>
      </dgm:t>
    </dgm:pt>
    <dgm:pt modelId="{6A993D20-8BE3-4BB2-BFD7-AACBC1BED9FD}" type="sibTrans" cxnId="{7DF63810-1D07-49F1-8B1C-368B56018FF8}">
      <dgm:prSet/>
      <dgm:spPr/>
      <dgm:t>
        <a:bodyPr/>
        <a:lstStyle/>
        <a:p>
          <a:endParaRPr lang="en-US"/>
        </a:p>
      </dgm:t>
    </dgm:pt>
    <dgm:pt modelId="{4000780C-91D8-4221-8A7F-0E474302D5C6}">
      <dgm:prSet/>
      <dgm:spPr/>
      <dgm:t>
        <a:bodyPr/>
        <a:lstStyle/>
        <a:p>
          <a:r>
            <a:rPr lang="en-US"/>
            <a:t>Definizione “Consiglio di ascolto/Ambiente sonoro”</a:t>
          </a:r>
        </a:p>
      </dgm:t>
    </dgm:pt>
    <dgm:pt modelId="{EB1FDFC6-81EA-4EE7-9616-54A8BCA36B4E}" type="parTrans" cxnId="{44710041-77B9-4FA7-AC29-E3BC0395017B}">
      <dgm:prSet/>
      <dgm:spPr/>
      <dgm:t>
        <a:bodyPr/>
        <a:lstStyle/>
        <a:p>
          <a:endParaRPr lang="en-US"/>
        </a:p>
      </dgm:t>
    </dgm:pt>
    <dgm:pt modelId="{79FAAE3B-D9F4-483F-83DC-17CDE988CBB9}" type="sibTrans" cxnId="{44710041-77B9-4FA7-AC29-E3BC0395017B}">
      <dgm:prSet/>
      <dgm:spPr/>
      <dgm:t>
        <a:bodyPr/>
        <a:lstStyle/>
        <a:p>
          <a:endParaRPr lang="en-US"/>
        </a:p>
      </dgm:t>
    </dgm:pt>
    <dgm:pt modelId="{A3D76504-C71F-4376-9C57-3ABF0DD745E5}">
      <dgm:prSet/>
      <dgm:spPr/>
      <dgm:t>
        <a:bodyPr/>
        <a:lstStyle/>
        <a:p>
          <a:r>
            <a:rPr lang="en-US"/>
            <a:t>Registrazione “Intro/Outro speaker”, “Primo blocco” e “Secondo blocco”, “I inserto”e “II inserto” inglese/italiano</a:t>
          </a:r>
        </a:p>
      </dgm:t>
    </dgm:pt>
    <dgm:pt modelId="{A09E9407-6707-4E09-BC5D-A9F5721FA417}" type="parTrans" cxnId="{23F054A6-2E6E-4EE2-9262-B306463A08F8}">
      <dgm:prSet/>
      <dgm:spPr/>
      <dgm:t>
        <a:bodyPr/>
        <a:lstStyle/>
        <a:p>
          <a:endParaRPr lang="en-US"/>
        </a:p>
      </dgm:t>
    </dgm:pt>
    <dgm:pt modelId="{231D405B-9944-4BE7-9C16-4BB2ACF65D8F}" type="sibTrans" cxnId="{23F054A6-2E6E-4EE2-9262-B306463A08F8}">
      <dgm:prSet/>
      <dgm:spPr/>
      <dgm:t>
        <a:bodyPr/>
        <a:lstStyle/>
        <a:p>
          <a:endParaRPr lang="en-US"/>
        </a:p>
      </dgm:t>
    </dgm:pt>
    <dgm:pt modelId="{D006662B-5B83-47D1-B8F9-96B9C3003D26}">
      <dgm:prSet/>
      <dgm:spPr/>
      <dgm:t>
        <a:bodyPr/>
        <a:lstStyle/>
        <a:p>
          <a:r>
            <a:rPr lang="en-US"/>
            <a:t>Restituzione del percorso svolto e ascolto dei podcast</a:t>
          </a:r>
        </a:p>
      </dgm:t>
    </dgm:pt>
    <dgm:pt modelId="{056DA9DD-0302-46B5-9EA3-9AEDE0A3700A}" type="parTrans" cxnId="{E5C7F898-4E0F-42AA-BF92-F1EC7A30289B}">
      <dgm:prSet/>
      <dgm:spPr/>
      <dgm:t>
        <a:bodyPr/>
        <a:lstStyle/>
        <a:p>
          <a:endParaRPr lang="en-US"/>
        </a:p>
      </dgm:t>
    </dgm:pt>
    <dgm:pt modelId="{6E33CCA0-2E34-40B7-AA1E-EE31B0B1ECD9}" type="sibTrans" cxnId="{E5C7F898-4E0F-42AA-BF92-F1EC7A30289B}">
      <dgm:prSet/>
      <dgm:spPr/>
      <dgm:t>
        <a:bodyPr/>
        <a:lstStyle/>
        <a:p>
          <a:endParaRPr lang="en-US"/>
        </a:p>
      </dgm:t>
    </dgm:pt>
    <dgm:pt modelId="{0A50F304-141E-4AC3-96AC-04455A0A1493}" type="pres">
      <dgm:prSet presAssocID="{016A1BA4-0323-4741-821A-0E9F46A18533}" presName="linear" presStyleCnt="0">
        <dgm:presLayoutVars>
          <dgm:animLvl val="lvl"/>
          <dgm:resizeHandles val="exact"/>
        </dgm:presLayoutVars>
      </dgm:prSet>
      <dgm:spPr/>
    </dgm:pt>
    <dgm:pt modelId="{7159DD0E-CBBB-4708-8E7C-749418337BF9}" type="pres">
      <dgm:prSet presAssocID="{F9AD0861-DE1E-4D40-B68E-5CCA1C0AFA51}" presName="parentText" presStyleLbl="node1" presStyleIdx="0" presStyleCnt="1">
        <dgm:presLayoutVars>
          <dgm:chMax val="0"/>
          <dgm:bulletEnabled val="1"/>
        </dgm:presLayoutVars>
      </dgm:prSet>
      <dgm:spPr/>
    </dgm:pt>
    <dgm:pt modelId="{E6D67113-8AEB-4144-9183-1D4634E15481}" type="pres">
      <dgm:prSet presAssocID="{F9AD0861-DE1E-4D40-B68E-5CCA1C0AFA51}" presName="childText" presStyleLbl="revTx" presStyleIdx="0" presStyleCnt="1">
        <dgm:presLayoutVars>
          <dgm:bulletEnabled val="1"/>
        </dgm:presLayoutVars>
      </dgm:prSet>
      <dgm:spPr/>
    </dgm:pt>
  </dgm:ptLst>
  <dgm:cxnLst>
    <dgm:cxn modelId="{E5BE1F0B-9949-4919-99A7-851E8A9756E0}" srcId="{F9AD0861-DE1E-4D40-B68E-5CCA1C0AFA51}" destId="{80949851-5FD1-4E01-87DB-0F3EB5D4A15E}" srcOrd="0" destOrd="0" parTransId="{83062DBB-77EF-4182-9C65-41A0DB498325}" sibTransId="{40BC3CC5-7F5B-4E6E-96B2-EBDCB66FC997}"/>
    <dgm:cxn modelId="{1854610F-12AF-4161-833F-D20A8CBD9A4C}" type="presOf" srcId="{016A1BA4-0323-4741-821A-0E9F46A18533}" destId="{0A50F304-141E-4AC3-96AC-04455A0A1493}" srcOrd="0" destOrd="0" presId="urn:microsoft.com/office/officeart/2005/8/layout/vList2"/>
    <dgm:cxn modelId="{96AEF20F-272F-42F7-8B30-06CEEE005B3A}" type="presOf" srcId="{4000780C-91D8-4221-8A7F-0E474302D5C6}" destId="{E6D67113-8AEB-4144-9183-1D4634E15481}" srcOrd="0" destOrd="9" presId="urn:microsoft.com/office/officeart/2005/8/layout/vList2"/>
    <dgm:cxn modelId="{7DF63810-1D07-49F1-8B1C-368B56018FF8}" srcId="{F9AD0861-DE1E-4D40-B68E-5CCA1C0AFA51}" destId="{99E79156-8523-4B23-A532-670D23F4B873}" srcOrd="8" destOrd="0" parTransId="{588A504A-613A-406E-B53A-E18DA5128DC7}" sibTransId="{6A993D20-8BE3-4BB2-BFD7-AACBC1BED9FD}"/>
    <dgm:cxn modelId="{BDE94112-3A20-49BE-84AE-C5F13789D45E}" srcId="{F9AD0861-DE1E-4D40-B68E-5CCA1C0AFA51}" destId="{BD4B6108-3824-46FB-B207-870DE6BFEB4F}" srcOrd="4" destOrd="0" parTransId="{DFC95D4A-CAC0-4DB0-920B-B1E991AFFC25}" sibTransId="{B100DE09-FEB4-449C-BF35-B9FA6EB0B781}"/>
    <dgm:cxn modelId="{400BAE2B-9700-4A85-8767-11F55AE2651B}" type="presOf" srcId="{5FD39C51-8FC2-439A-96B6-7C4F3689FD13}" destId="{E6D67113-8AEB-4144-9183-1D4634E15481}" srcOrd="0" destOrd="2" presId="urn:microsoft.com/office/officeart/2005/8/layout/vList2"/>
    <dgm:cxn modelId="{BA72A82D-CBCA-4A70-8689-5E2A4E87DE4C}" type="presOf" srcId="{0B49DFDA-9FDB-445A-A205-AE2F1CE5E734}" destId="{E6D67113-8AEB-4144-9183-1D4634E15481}" srcOrd="0" destOrd="5" presId="urn:microsoft.com/office/officeart/2005/8/layout/vList2"/>
    <dgm:cxn modelId="{7D52EC2D-EDAE-4F5E-8440-0EF65E287E09}" type="presOf" srcId="{D006662B-5B83-47D1-B8F9-96B9C3003D26}" destId="{E6D67113-8AEB-4144-9183-1D4634E15481}" srcOrd="0" destOrd="11" presId="urn:microsoft.com/office/officeart/2005/8/layout/vList2"/>
    <dgm:cxn modelId="{5F0A192F-0C47-40EF-B0E0-61A73BD13F90}" srcId="{F9AD0861-DE1E-4D40-B68E-5CCA1C0AFA51}" destId="{E728967A-CA5A-408A-87FB-AEE85BEEE55B}" srcOrd="7" destOrd="0" parTransId="{0E1998C2-F30D-47D7-B61D-4A064999A4B1}" sibTransId="{5B652397-2540-4612-822E-423B59CEDB48}"/>
    <dgm:cxn modelId="{33F0B65B-6A14-42A2-9566-D89F3888254E}" srcId="{F9AD0861-DE1E-4D40-B68E-5CCA1C0AFA51}" destId="{0B49DFDA-9FDB-445A-A205-AE2F1CE5E734}" srcOrd="5" destOrd="0" parTransId="{D542BBE2-661F-4CA8-B6CD-CE1FEFCE8179}" sibTransId="{C192D32D-7E43-4497-A839-29D7A63D19A3}"/>
    <dgm:cxn modelId="{44710041-77B9-4FA7-AC29-E3BC0395017B}" srcId="{F9AD0861-DE1E-4D40-B68E-5CCA1C0AFA51}" destId="{4000780C-91D8-4221-8A7F-0E474302D5C6}" srcOrd="9" destOrd="0" parTransId="{EB1FDFC6-81EA-4EE7-9616-54A8BCA36B4E}" sibTransId="{79FAAE3B-D9F4-483F-83DC-17CDE988CBB9}"/>
    <dgm:cxn modelId="{C6B81A4C-5240-4C9F-807B-56BE5E51BF8D}" srcId="{F9AD0861-DE1E-4D40-B68E-5CCA1C0AFA51}" destId="{3608F210-68CF-4325-8439-FABD905AE6A7}" srcOrd="3" destOrd="0" parTransId="{8B7894CA-AF1E-4685-B72B-ACD2E0F9C136}" sibTransId="{B10F90E2-34C3-4000-8CB4-E6A8EB16B7B5}"/>
    <dgm:cxn modelId="{3CC18075-DAB2-40E1-961B-436177748A38}" type="presOf" srcId="{BD4B6108-3824-46FB-B207-870DE6BFEB4F}" destId="{E6D67113-8AEB-4144-9183-1D4634E15481}" srcOrd="0" destOrd="4" presId="urn:microsoft.com/office/officeart/2005/8/layout/vList2"/>
    <dgm:cxn modelId="{849E0D84-0F16-473D-B465-75FD85B0B789}" srcId="{F9AD0861-DE1E-4D40-B68E-5CCA1C0AFA51}" destId="{5FD39C51-8FC2-439A-96B6-7C4F3689FD13}" srcOrd="2" destOrd="0" parTransId="{8CF0AC8B-EA28-40EC-9102-281C6460595B}" sibTransId="{8833E8E8-96DB-49DE-900A-7ACC0E566913}"/>
    <dgm:cxn modelId="{E5C7F898-4E0F-42AA-BF92-F1EC7A30289B}" srcId="{F9AD0861-DE1E-4D40-B68E-5CCA1C0AFA51}" destId="{D006662B-5B83-47D1-B8F9-96B9C3003D26}" srcOrd="11" destOrd="0" parTransId="{056DA9DD-0302-46B5-9EA3-9AEDE0A3700A}" sibTransId="{6E33CCA0-2E34-40B7-AA1E-EE31B0B1ECD9}"/>
    <dgm:cxn modelId="{23F054A6-2E6E-4EE2-9262-B306463A08F8}" srcId="{F9AD0861-DE1E-4D40-B68E-5CCA1C0AFA51}" destId="{A3D76504-C71F-4376-9C57-3ABF0DD745E5}" srcOrd="10" destOrd="0" parTransId="{A09E9407-6707-4E09-BC5D-A9F5721FA417}" sibTransId="{231D405B-9944-4BE7-9C16-4BB2ACF65D8F}"/>
    <dgm:cxn modelId="{274E2DAA-7223-4CA7-8327-D8BE93942461}" type="presOf" srcId="{3608F210-68CF-4325-8439-FABD905AE6A7}" destId="{E6D67113-8AEB-4144-9183-1D4634E15481}" srcOrd="0" destOrd="3" presId="urn:microsoft.com/office/officeart/2005/8/layout/vList2"/>
    <dgm:cxn modelId="{595B19AE-2F18-4942-8C96-B7D183A480EE}" type="presOf" srcId="{99E79156-8523-4B23-A532-670D23F4B873}" destId="{E6D67113-8AEB-4144-9183-1D4634E15481}" srcOrd="0" destOrd="8" presId="urn:microsoft.com/office/officeart/2005/8/layout/vList2"/>
    <dgm:cxn modelId="{968A79BA-C3E1-4F93-BC81-10D5A7B76B82}" srcId="{016A1BA4-0323-4741-821A-0E9F46A18533}" destId="{F9AD0861-DE1E-4D40-B68E-5CCA1C0AFA51}" srcOrd="0" destOrd="0" parTransId="{46BFF55C-3940-4AD4-80D1-54530772DAE8}" sibTransId="{410DF5CF-1D7D-45FA-8691-9CB5B161BE5A}"/>
    <dgm:cxn modelId="{14C854BC-BEC4-40A8-8894-1869DC9A8DD8}" type="presOf" srcId="{F9AD0861-DE1E-4D40-B68E-5CCA1C0AFA51}" destId="{7159DD0E-CBBB-4708-8E7C-749418337BF9}" srcOrd="0" destOrd="0" presId="urn:microsoft.com/office/officeart/2005/8/layout/vList2"/>
    <dgm:cxn modelId="{AF54BCCB-553D-418F-9384-60F62303970A}" srcId="{F9AD0861-DE1E-4D40-B68E-5CCA1C0AFA51}" destId="{299AEB1C-A476-428B-96D2-070DF45DC7F3}" srcOrd="1" destOrd="0" parTransId="{BB01F262-AF5B-48D3-9A9B-D92922D6D74F}" sibTransId="{9E4C3D01-1E3F-44EE-A097-59A616D7E1F1}"/>
    <dgm:cxn modelId="{C57550D1-3705-4F81-8CBA-7B6D99096CA3}" type="presOf" srcId="{299AEB1C-A476-428B-96D2-070DF45DC7F3}" destId="{E6D67113-8AEB-4144-9183-1D4634E15481}" srcOrd="0" destOrd="1" presId="urn:microsoft.com/office/officeart/2005/8/layout/vList2"/>
    <dgm:cxn modelId="{C92AD0E1-58DC-447C-AD77-11F207BB9075}" type="presOf" srcId="{A3D76504-C71F-4376-9C57-3ABF0DD745E5}" destId="{E6D67113-8AEB-4144-9183-1D4634E15481}" srcOrd="0" destOrd="10" presId="urn:microsoft.com/office/officeart/2005/8/layout/vList2"/>
    <dgm:cxn modelId="{E0FDE1EE-69B9-4ABC-9E98-587FA5FDA57A}" srcId="{F9AD0861-DE1E-4D40-B68E-5CCA1C0AFA51}" destId="{03EAC2C3-1DEA-4543-872F-C3B767EA8FB0}" srcOrd="6" destOrd="0" parTransId="{6C120A30-A4D5-4F3C-9F2E-E7DB9AB1A21D}" sibTransId="{A05D9626-176B-4B38-87AF-03D21A4C28CE}"/>
    <dgm:cxn modelId="{8A405EF3-277A-41AB-9D89-60D5CBD477A2}" type="presOf" srcId="{80949851-5FD1-4E01-87DB-0F3EB5D4A15E}" destId="{E6D67113-8AEB-4144-9183-1D4634E15481}" srcOrd="0" destOrd="0" presId="urn:microsoft.com/office/officeart/2005/8/layout/vList2"/>
    <dgm:cxn modelId="{7941FFFD-673F-4457-8405-99ED2A0DB828}" type="presOf" srcId="{E728967A-CA5A-408A-87FB-AEE85BEEE55B}" destId="{E6D67113-8AEB-4144-9183-1D4634E15481}" srcOrd="0" destOrd="7" presId="urn:microsoft.com/office/officeart/2005/8/layout/vList2"/>
    <dgm:cxn modelId="{B96BF8FF-EB71-435E-9F87-D5515F201A10}" type="presOf" srcId="{03EAC2C3-1DEA-4543-872F-C3B767EA8FB0}" destId="{E6D67113-8AEB-4144-9183-1D4634E15481}" srcOrd="0" destOrd="6" presId="urn:microsoft.com/office/officeart/2005/8/layout/vList2"/>
    <dgm:cxn modelId="{F0947A3D-D1F1-4814-BDEA-2D1DA5444B27}" type="presParOf" srcId="{0A50F304-141E-4AC3-96AC-04455A0A1493}" destId="{7159DD0E-CBBB-4708-8E7C-749418337BF9}" srcOrd="0" destOrd="0" presId="urn:microsoft.com/office/officeart/2005/8/layout/vList2"/>
    <dgm:cxn modelId="{5F033B03-2E00-4A1F-80B9-E9BC6C113088}" type="presParOf" srcId="{0A50F304-141E-4AC3-96AC-04455A0A1493}" destId="{E6D67113-8AEB-4144-9183-1D4634E1548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F84D5D-89A6-432D-8FA0-F440E9B1CD67}"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9438139-04C6-437D-BB04-E474912FE35B}">
      <dgm:prSet/>
      <dgm:spPr/>
      <dgm:t>
        <a:bodyPr/>
        <a:lstStyle/>
        <a:p>
          <a:r>
            <a:rPr lang="it-IT"/>
            <a:t>L’esperienza positiva svolta nel territorio comunale mediante il </a:t>
          </a:r>
          <a:r>
            <a:rPr lang="it-IT" b="1"/>
            <a:t>Patto educativo di Comunità “Coltivare il cambiamento” </a:t>
          </a:r>
          <a:r>
            <a:rPr lang="it-IT"/>
            <a:t>ha quindi permesso la realizzazione di laboratori che promuovono il </a:t>
          </a:r>
          <a:r>
            <a:rPr lang="it-IT" b="1"/>
            <a:t>ruolo educativo e di socializzazione della biblioteca comunale</a:t>
          </a:r>
          <a:r>
            <a:rPr lang="it-IT"/>
            <a:t>, rivolte ai bambini/e frequentanti la scuola primaria e </a:t>
          </a:r>
          <a:br>
            <a:rPr lang="it-IT"/>
          </a:br>
          <a:r>
            <a:rPr lang="it-IT"/>
            <a:t>ragazzi/e frequentanti la scuola secondaria: </a:t>
          </a:r>
          <a:endParaRPr lang="en-US"/>
        </a:p>
      </dgm:t>
    </dgm:pt>
    <dgm:pt modelId="{1DA3D0D9-629A-4214-B44B-C64F0B02769C}" type="parTrans" cxnId="{91D40C9F-C47E-4BB9-8E01-53BE8DEE655A}">
      <dgm:prSet/>
      <dgm:spPr/>
      <dgm:t>
        <a:bodyPr/>
        <a:lstStyle/>
        <a:p>
          <a:endParaRPr lang="en-US"/>
        </a:p>
      </dgm:t>
    </dgm:pt>
    <dgm:pt modelId="{9949788D-6293-4964-888E-E1D11001E9CA}" type="sibTrans" cxnId="{91D40C9F-C47E-4BB9-8E01-53BE8DEE655A}">
      <dgm:prSet/>
      <dgm:spPr/>
      <dgm:t>
        <a:bodyPr/>
        <a:lstStyle/>
        <a:p>
          <a:endParaRPr lang="en-US"/>
        </a:p>
      </dgm:t>
    </dgm:pt>
    <dgm:pt modelId="{A9C0967F-EDFB-49F7-968F-88891E6F5C72}">
      <dgm:prSet/>
      <dgm:spPr/>
      <dgm:t>
        <a:bodyPr/>
        <a:lstStyle/>
        <a:p>
          <a:r>
            <a:rPr lang="it-IT"/>
            <a:t>laboratori di educazione interculturale, laboratori volti alla realizzazione di podcast per consigli di lettura, laboratori per la creazione del libro, spettacoli teatrali, presentazione di libri, reading e incontri di lettura.</a:t>
          </a:r>
          <a:endParaRPr lang="en-US"/>
        </a:p>
      </dgm:t>
    </dgm:pt>
    <dgm:pt modelId="{E259793C-9475-4D05-8042-3267D8184238}" type="parTrans" cxnId="{5DA632F7-3AF6-4819-8DF1-96536281E4CB}">
      <dgm:prSet/>
      <dgm:spPr/>
      <dgm:t>
        <a:bodyPr/>
        <a:lstStyle/>
        <a:p>
          <a:endParaRPr lang="en-US"/>
        </a:p>
      </dgm:t>
    </dgm:pt>
    <dgm:pt modelId="{25AB5F8C-7CF1-495B-8327-B818D1826731}" type="sibTrans" cxnId="{5DA632F7-3AF6-4819-8DF1-96536281E4CB}">
      <dgm:prSet/>
      <dgm:spPr/>
      <dgm:t>
        <a:bodyPr/>
        <a:lstStyle/>
        <a:p>
          <a:endParaRPr lang="en-US"/>
        </a:p>
      </dgm:t>
    </dgm:pt>
    <dgm:pt modelId="{988B01B8-B7DE-49F5-B57E-F4CD96A41B96}" type="pres">
      <dgm:prSet presAssocID="{20F84D5D-89A6-432D-8FA0-F440E9B1CD67}" presName="root" presStyleCnt="0">
        <dgm:presLayoutVars>
          <dgm:dir/>
          <dgm:resizeHandles val="exact"/>
        </dgm:presLayoutVars>
      </dgm:prSet>
      <dgm:spPr/>
    </dgm:pt>
    <dgm:pt modelId="{F84E2464-F351-4CE1-B4A9-49851BDE8A8E}" type="pres">
      <dgm:prSet presAssocID="{09438139-04C6-437D-BB04-E474912FE35B}" presName="compNode" presStyleCnt="0"/>
      <dgm:spPr/>
    </dgm:pt>
    <dgm:pt modelId="{3F98488C-163D-4975-AAA2-CD18AD8D498A}" type="pres">
      <dgm:prSet presAssocID="{09438139-04C6-437D-BB04-E474912FE35B}" presName="bgRect" presStyleLbl="bgShp" presStyleIdx="0" presStyleCnt="2"/>
      <dgm:spPr/>
    </dgm:pt>
    <dgm:pt modelId="{DD574D95-644E-4EFF-B816-A9F1A0D5230B}" type="pres">
      <dgm:prSet presAssocID="{09438139-04C6-437D-BB04-E474912FE35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DA41990B-654A-462E-A631-0339AD343C1B}" type="pres">
      <dgm:prSet presAssocID="{09438139-04C6-437D-BB04-E474912FE35B}" presName="spaceRect" presStyleCnt="0"/>
      <dgm:spPr/>
    </dgm:pt>
    <dgm:pt modelId="{CB3D3F83-2F0C-44F2-BF44-F7974D5905D7}" type="pres">
      <dgm:prSet presAssocID="{09438139-04C6-437D-BB04-E474912FE35B}" presName="parTx" presStyleLbl="revTx" presStyleIdx="0" presStyleCnt="2">
        <dgm:presLayoutVars>
          <dgm:chMax val="0"/>
          <dgm:chPref val="0"/>
        </dgm:presLayoutVars>
      </dgm:prSet>
      <dgm:spPr/>
    </dgm:pt>
    <dgm:pt modelId="{2FA0DDFC-546D-4337-8573-9BB725B1B716}" type="pres">
      <dgm:prSet presAssocID="{9949788D-6293-4964-888E-E1D11001E9CA}" presName="sibTrans" presStyleCnt="0"/>
      <dgm:spPr/>
    </dgm:pt>
    <dgm:pt modelId="{63F8B139-9941-43CD-A7CC-BB6006C614D9}" type="pres">
      <dgm:prSet presAssocID="{A9C0967F-EDFB-49F7-968F-88891E6F5C72}" presName="compNode" presStyleCnt="0"/>
      <dgm:spPr/>
    </dgm:pt>
    <dgm:pt modelId="{32D30341-D926-429D-9AA7-8AA7FCD4FD0F}" type="pres">
      <dgm:prSet presAssocID="{A9C0967F-EDFB-49F7-968F-88891E6F5C72}" presName="bgRect" presStyleLbl="bgShp" presStyleIdx="1" presStyleCnt="2"/>
      <dgm:spPr/>
    </dgm:pt>
    <dgm:pt modelId="{7F9C430E-F646-4605-8AC1-1508408A28E0}" type="pres">
      <dgm:prSet presAssocID="{A9C0967F-EDFB-49F7-968F-88891E6F5C7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bri"/>
        </a:ext>
      </dgm:extLst>
    </dgm:pt>
    <dgm:pt modelId="{B7659FE4-DF8A-49F9-ABB6-CFB7D99C5168}" type="pres">
      <dgm:prSet presAssocID="{A9C0967F-EDFB-49F7-968F-88891E6F5C72}" presName="spaceRect" presStyleCnt="0"/>
      <dgm:spPr/>
    </dgm:pt>
    <dgm:pt modelId="{019B3A01-02EB-4DFF-B4E1-277B3EBF239F}" type="pres">
      <dgm:prSet presAssocID="{A9C0967F-EDFB-49F7-968F-88891E6F5C72}" presName="parTx" presStyleLbl="revTx" presStyleIdx="1" presStyleCnt="2">
        <dgm:presLayoutVars>
          <dgm:chMax val="0"/>
          <dgm:chPref val="0"/>
        </dgm:presLayoutVars>
      </dgm:prSet>
      <dgm:spPr/>
    </dgm:pt>
  </dgm:ptLst>
  <dgm:cxnLst>
    <dgm:cxn modelId="{2DD0954B-F01D-4926-AFF6-9119A7404BAA}" type="presOf" srcId="{A9C0967F-EDFB-49F7-968F-88891E6F5C72}" destId="{019B3A01-02EB-4DFF-B4E1-277B3EBF239F}" srcOrd="0" destOrd="0" presId="urn:microsoft.com/office/officeart/2018/2/layout/IconVerticalSolidList"/>
    <dgm:cxn modelId="{91D40C9F-C47E-4BB9-8E01-53BE8DEE655A}" srcId="{20F84D5D-89A6-432D-8FA0-F440E9B1CD67}" destId="{09438139-04C6-437D-BB04-E474912FE35B}" srcOrd="0" destOrd="0" parTransId="{1DA3D0D9-629A-4214-B44B-C64F0B02769C}" sibTransId="{9949788D-6293-4964-888E-E1D11001E9CA}"/>
    <dgm:cxn modelId="{4F444AC7-692B-40D2-9CB2-E6F2F3AD2A5D}" type="presOf" srcId="{09438139-04C6-437D-BB04-E474912FE35B}" destId="{CB3D3F83-2F0C-44F2-BF44-F7974D5905D7}" srcOrd="0" destOrd="0" presId="urn:microsoft.com/office/officeart/2018/2/layout/IconVerticalSolidList"/>
    <dgm:cxn modelId="{9DB48FEE-CE3C-4838-9222-218D4C640DEF}" type="presOf" srcId="{20F84D5D-89A6-432D-8FA0-F440E9B1CD67}" destId="{988B01B8-B7DE-49F5-B57E-F4CD96A41B96}" srcOrd="0" destOrd="0" presId="urn:microsoft.com/office/officeart/2018/2/layout/IconVerticalSolidList"/>
    <dgm:cxn modelId="{5DA632F7-3AF6-4819-8DF1-96536281E4CB}" srcId="{20F84D5D-89A6-432D-8FA0-F440E9B1CD67}" destId="{A9C0967F-EDFB-49F7-968F-88891E6F5C72}" srcOrd="1" destOrd="0" parTransId="{E259793C-9475-4D05-8042-3267D8184238}" sibTransId="{25AB5F8C-7CF1-495B-8327-B818D1826731}"/>
    <dgm:cxn modelId="{C141D1E8-D419-4874-B9DA-DAD6E15AFB2E}" type="presParOf" srcId="{988B01B8-B7DE-49F5-B57E-F4CD96A41B96}" destId="{F84E2464-F351-4CE1-B4A9-49851BDE8A8E}" srcOrd="0" destOrd="0" presId="urn:microsoft.com/office/officeart/2018/2/layout/IconVerticalSolidList"/>
    <dgm:cxn modelId="{DE6DA1EF-3327-4CAA-8A60-EB99D003EE4D}" type="presParOf" srcId="{F84E2464-F351-4CE1-B4A9-49851BDE8A8E}" destId="{3F98488C-163D-4975-AAA2-CD18AD8D498A}" srcOrd="0" destOrd="0" presId="urn:microsoft.com/office/officeart/2018/2/layout/IconVerticalSolidList"/>
    <dgm:cxn modelId="{76CD6A25-F44E-4E20-8A67-6679092433C0}" type="presParOf" srcId="{F84E2464-F351-4CE1-B4A9-49851BDE8A8E}" destId="{DD574D95-644E-4EFF-B816-A9F1A0D5230B}" srcOrd="1" destOrd="0" presId="urn:microsoft.com/office/officeart/2018/2/layout/IconVerticalSolidList"/>
    <dgm:cxn modelId="{3D08F743-0616-41E8-95DD-B19026B6CF15}" type="presParOf" srcId="{F84E2464-F351-4CE1-B4A9-49851BDE8A8E}" destId="{DA41990B-654A-462E-A631-0339AD343C1B}" srcOrd="2" destOrd="0" presId="urn:microsoft.com/office/officeart/2018/2/layout/IconVerticalSolidList"/>
    <dgm:cxn modelId="{2D5B583A-BF2D-4AD3-B98C-1A7707E5B362}" type="presParOf" srcId="{F84E2464-F351-4CE1-B4A9-49851BDE8A8E}" destId="{CB3D3F83-2F0C-44F2-BF44-F7974D5905D7}" srcOrd="3" destOrd="0" presId="urn:microsoft.com/office/officeart/2018/2/layout/IconVerticalSolidList"/>
    <dgm:cxn modelId="{EF35D01A-103C-4930-B03A-73B4F9576F67}" type="presParOf" srcId="{988B01B8-B7DE-49F5-B57E-F4CD96A41B96}" destId="{2FA0DDFC-546D-4337-8573-9BB725B1B716}" srcOrd="1" destOrd="0" presId="urn:microsoft.com/office/officeart/2018/2/layout/IconVerticalSolidList"/>
    <dgm:cxn modelId="{93A8C59B-A4F2-442B-B880-E30B5624939B}" type="presParOf" srcId="{988B01B8-B7DE-49F5-B57E-F4CD96A41B96}" destId="{63F8B139-9941-43CD-A7CC-BB6006C614D9}" srcOrd="2" destOrd="0" presId="urn:microsoft.com/office/officeart/2018/2/layout/IconVerticalSolidList"/>
    <dgm:cxn modelId="{08980CEC-CFB0-4D2C-8C05-809179DA805A}" type="presParOf" srcId="{63F8B139-9941-43CD-A7CC-BB6006C614D9}" destId="{32D30341-D926-429D-9AA7-8AA7FCD4FD0F}" srcOrd="0" destOrd="0" presId="urn:microsoft.com/office/officeart/2018/2/layout/IconVerticalSolidList"/>
    <dgm:cxn modelId="{B90C4F42-6B0B-4288-9EA9-60D434D0721A}" type="presParOf" srcId="{63F8B139-9941-43CD-A7CC-BB6006C614D9}" destId="{7F9C430E-F646-4605-8AC1-1508408A28E0}" srcOrd="1" destOrd="0" presId="urn:microsoft.com/office/officeart/2018/2/layout/IconVerticalSolidList"/>
    <dgm:cxn modelId="{99978618-717F-4259-BF46-E031F77C4596}" type="presParOf" srcId="{63F8B139-9941-43CD-A7CC-BB6006C614D9}" destId="{B7659FE4-DF8A-49F9-ABB6-CFB7D99C5168}" srcOrd="2" destOrd="0" presId="urn:microsoft.com/office/officeart/2018/2/layout/IconVerticalSolidList"/>
    <dgm:cxn modelId="{76790CA7-2ADA-4175-A2E2-5E3767062E16}" type="presParOf" srcId="{63F8B139-9941-43CD-A7CC-BB6006C614D9}" destId="{019B3A01-02EB-4DFF-B4E1-277B3EBF239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87A68D-5513-4D72-9304-D94E9131A3A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4B4235C-5F46-4B25-89EC-6E215F1C54DA}">
      <dgm:prSet/>
      <dgm:spPr/>
      <dgm:t>
        <a:bodyPr/>
        <a:lstStyle/>
        <a:p>
          <a:r>
            <a:rPr lang="it-IT" b="1"/>
            <a:t>1 - </a:t>
          </a:r>
          <a:r>
            <a:rPr lang="it-IT"/>
            <a:t>Presentazione progetto e condivisione dei dettagli delle attività svolte nel gruppo di minori. Dettagli di come il podcast sarebbe stato da loro creato. </a:t>
          </a:r>
          <a:endParaRPr lang="en-US"/>
        </a:p>
      </dgm:t>
    </dgm:pt>
    <dgm:pt modelId="{80173BCD-0BAB-4327-A58E-5E8CF8E7EC2A}" type="parTrans" cxnId="{350099BC-12C9-4E32-AD6E-71959AD5427B}">
      <dgm:prSet/>
      <dgm:spPr/>
      <dgm:t>
        <a:bodyPr/>
        <a:lstStyle/>
        <a:p>
          <a:endParaRPr lang="en-US"/>
        </a:p>
      </dgm:t>
    </dgm:pt>
    <dgm:pt modelId="{027808A8-DED5-4416-A5A6-9C81E895CF49}" type="sibTrans" cxnId="{350099BC-12C9-4E32-AD6E-71959AD5427B}">
      <dgm:prSet/>
      <dgm:spPr/>
      <dgm:t>
        <a:bodyPr/>
        <a:lstStyle/>
        <a:p>
          <a:endParaRPr lang="en-US"/>
        </a:p>
      </dgm:t>
    </dgm:pt>
    <dgm:pt modelId="{43969E36-E3CE-4EB0-9A22-904BCC0C6CDA}">
      <dgm:prSet/>
      <dgm:spPr/>
      <dgm:t>
        <a:bodyPr/>
        <a:lstStyle/>
        <a:p>
          <a:r>
            <a:rPr lang="it-IT"/>
            <a:t>Scelta da parte delle ragazze e dei ragazzi del racconto oggetto del podcast tra 2 racconti presentati dalle volontarie e dai volontari dell’associazione.</a:t>
          </a:r>
          <a:endParaRPr lang="en-US"/>
        </a:p>
      </dgm:t>
    </dgm:pt>
    <dgm:pt modelId="{58DFAFA5-846C-4290-9E5B-2F332B283D8C}" type="parTrans" cxnId="{52372B6A-D145-4A98-AA3D-7E95F3192D68}">
      <dgm:prSet/>
      <dgm:spPr/>
      <dgm:t>
        <a:bodyPr/>
        <a:lstStyle/>
        <a:p>
          <a:endParaRPr lang="en-US"/>
        </a:p>
      </dgm:t>
    </dgm:pt>
    <dgm:pt modelId="{180E00A0-5CCB-4C37-B558-742BD3084016}" type="sibTrans" cxnId="{52372B6A-D145-4A98-AA3D-7E95F3192D68}">
      <dgm:prSet/>
      <dgm:spPr/>
      <dgm:t>
        <a:bodyPr/>
        <a:lstStyle/>
        <a:p>
          <a:endParaRPr lang="en-US"/>
        </a:p>
      </dgm:t>
    </dgm:pt>
    <dgm:pt modelId="{99376880-9652-4037-905B-516A680912EF}">
      <dgm:prSet/>
      <dgm:spPr/>
      <dgm:t>
        <a:bodyPr/>
        <a:lstStyle/>
        <a:p>
          <a:r>
            <a:rPr lang="it-IT"/>
            <a:t>Entrambi parte del libro “Oltre il muro” scritto da Rosario Esposito La Rossa. I 2 racconti presentati sono stati: Lo zoo delle madri e Costruttori di Ponti. I ragazzi hanno optato per Lo Zoo delle madri.</a:t>
          </a:r>
          <a:endParaRPr lang="en-US"/>
        </a:p>
      </dgm:t>
    </dgm:pt>
    <dgm:pt modelId="{1DFA78AF-C51A-4491-82E3-81BB8ACA56D8}" type="parTrans" cxnId="{92A416C7-7623-43A8-B3BE-1C53508C1E49}">
      <dgm:prSet/>
      <dgm:spPr/>
      <dgm:t>
        <a:bodyPr/>
        <a:lstStyle/>
        <a:p>
          <a:endParaRPr lang="en-US"/>
        </a:p>
      </dgm:t>
    </dgm:pt>
    <dgm:pt modelId="{FDCA2267-1229-4851-9372-DCC146206FC8}" type="sibTrans" cxnId="{92A416C7-7623-43A8-B3BE-1C53508C1E49}">
      <dgm:prSet/>
      <dgm:spPr/>
      <dgm:t>
        <a:bodyPr/>
        <a:lstStyle/>
        <a:p>
          <a:endParaRPr lang="en-US"/>
        </a:p>
      </dgm:t>
    </dgm:pt>
    <dgm:pt modelId="{766A4525-5300-4C3C-9898-AF45AC401FBA}">
      <dgm:prSet/>
      <dgm:spPr/>
      <dgm:t>
        <a:bodyPr/>
        <a:lstStyle/>
        <a:p>
          <a:r>
            <a:rPr lang="it-IT"/>
            <a:t>Successivamente si è quindi proceduto alla lettura del racconto, aprendo una discussione gruppale. I ragazzi autonomamente hanno fatto delle ricerche su internet per vedere il muro e l’altalena.</a:t>
          </a:r>
          <a:endParaRPr lang="en-US"/>
        </a:p>
      </dgm:t>
    </dgm:pt>
    <dgm:pt modelId="{19F433B5-6BDF-472D-8F86-A586EE9C8A74}" type="parTrans" cxnId="{B1513DAD-BAC3-4D78-9D13-68F169E7EEF4}">
      <dgm:prSet/>
      <dgm:spPr/>
      <dgm:t>
        <a:bodyPr/>
        <a:lstStyle/>
        <a:p>
          <a:endParaRPr lang="en-US"/>
        </a:p>
      </dgm:t>
    </dgm:pt>
    <dgm:pt modelId="{BE547845-560D-42FD-8631-C64878774F4A}" type="sibTrans" cxnId="{B1513DAD-BAC3-4D78-9D13-68F169E7EEF4}">
      <dgm:prSet/>
      <dgm:spPr/>
      <dgm:t>
        <a:bodyPr/>
        <a:lstStyle/>
        <a:p>
          <a:endParaRPr lang="en-US"/>
        </a:p>
      </dgm:t>
    </dgm:pt>
    <dgm:pt modelId="{826494CD-358C-4B62-8B26-0881DE0D3647}" type="pres">
      <dgm:prSet presAssocID="{2887A68D-5513-4D72-9304-D94E9131A3A0}" presName="linear" presStyleCnt="0">
        <dgm:presLayoutVars>
          <dgm:animLvl val="lvl"/>
          <dgm:resizeHandles val="exact"/>
        </dgm:presLayoutVars>
      </dgm:prSet>
      <dgm:spPr/>
    </dgm:pt>
    <dgm:pt modelId="{2290361C-3914-48CD-92B4-F948712B0E45}" type="pres">
      <dgm:prSet presAssocID="{A4B4235C-5F46-4B25-89EC-6E215F1C54DA}" presName="parentText" presStyleLbl="node1" presStyleIdx="0" presStyleCnt="4">
        <dgm:presLayoutVars>
          <dgm:chMax val="0"/>
          <dgm:bulletEnabled val="1"/>
        </dgm:presLayoutVars>
      </dgm:prSet>
      <dgm:spPr/>
    </dgm:pt>
    <dgm:pt modelId="{7DD2401A-73CF-4274-BA29-8C6272814F00}" type="pres">
      <dgm:prSet presAssocID="{027808A8-DED5-4416-A5A6-9C81E895CF49}" presName="spacer" presStyleCnt="0"/>
      <dgm:spPr/>
    </dgm:pt>
    <dgm:pt modelId="{A082DA68-29E0-4764-B113-23B7D0752B60}" type="pres">
      <dgm:prSet presAssocID="{43969E36-E3CE-4EB0-9A22-904BCC0C6CDA}" presName="parentText" presStyleLbl="node1" presStyleIdx="1" presStyleCnt="4">
        <dgm:presLayoutVars>
          <dgm:chMax val="0"/>
          <dgm:bulletEnabled val="1"/>
        </dgm:presLayoutVars>
      </dgm:prSet>
      <dgm:spPr/>
    </dgm:pt>
    <dgm:pt modelId="{99C7D355-13B2-432E-B379-FD4EA2C0EAE3}" type="pres">
      <dgm:prSet presAssocID="{180E00A0-5CCB-4C37-B558-742BD3084016}" presName="spacer" presStyleCnt="0"/>
      <dgm:spPr/>
    </dgm:pt>
    <dgm:pt modelId="{288DB8AF-BD36-48DB-981E-7AFA378B032E}" type="pres">
      <dgm:prSet presAssocID="{99376880-9652-4037-905B-516A680912EF}" presName="parentText" presStyleLbl="node1" presStyleIdx="2" presStyleCnt="4">
        <dgm:presLayoutVars>
          <dgm:chMax val="0"/>
          <dgm:bulletEnabled val="1"/>
        </dgm:presLayoutVars>
      </dgm:prSet>
      <dgm:spPr/>
    </dgm:pt>
    <dgm:pt modelId="{79F3586C-B892-459A-B89F-45ED73507698}" type="pres">
      <dgm:prSet presAssocID="{FDCA2267-1229-4851-9372-DCC146206FC8}" presName="spacer" presStyleCnt="0"/>
      <dgm:spPr/>
    </dgm:pt>
    <dgm:pt modelId="{463188BF-38C5-4627-976F-B271D52B68B2}" type="pres">
      <dgm:prSet presAssocID="{766A4525-5300-4C3C-9898-AF45AC401FBA}" presName="parentText" presStyleLbl="node1" presStyleIdx="3" presStyleCnt="4">
        <dgm:presLayoutVars>
          <dgm:chMax val="0"/>
          <dgm:bulletEnabled val="1"/>
        </dgm:presLayoutVars>
      </dgm:prSet>
      <dgm:spPr/>
    </dgm:pt>
  </dgm:ptLst>
  <dgm:cxnLst>
    <dgm:cxn modelId="{1CA40E24-A243-45DB-8149-CFBF5D247416}" type="presOf" srcId="{2887A68D-5513-4D72-9304-D94E9131A3A0}" destId="{826494CD-358C-4B62-8B26-0881DE0D3647}" srcOrd="0" destOrd="0" presId="urn:microsoft.com/office/officeart/2005/8/layout/vList2"/>
    <dgm:cxn modelId="{52372B6A-D145-4A98-AA3D-7E95F3192D68}" srcId="{2887A68D-5513-4D72-9304-D94E9131A3A0}" destId="{43969E36-E3CE-4EB0-9A22-904BCC0C6CDA}" srcOrd="1" destOrd="0" parTransId="{58DFAFA5-846C-4290-9E5B-2F332B283D8C}" sibTransId="{180E00A0-5CCB-4C37-B558-742BD3084016}"/>
    <dgm:cxn modelId="{6F8B764C-085E-47E2-AA37-773C4EE74B8B}" type="presOf" srcId="{43969E36-E3CE-4EB0-9A22-904BCC0C6CDA}" destId="{A082DA68-29E0-4764-B113-23B7D0752B60}" srcOrd="0" destOrd="0" presId="urn:microsoft.com/office/officeart/2005/8/layout/vList2"/>
    <dgm:cxn modelId="{16C15954-06E6-4E88-80C1-6E14ED81599E}" type="presOf" srcId="{A4B4235C-5F46-4B25-89EC-6E215F1C54DA}" destId="{2290361C-3914-48CD-92B4-F948712B0E45}" srcOrd="0" destOrd="0" presId="urn:microsoft.com/office/officeart/2005/8/layout/vList2"/>
    <dgm:cxn modelId="{B1513DAD-BAC3-4D78-9D13-68F169E7EEF4}" srcId="{2887A68D-5513-4D72-9304-D94E9131A3A0}" destId="{766A4525-5300-4C3C-9898-AF45AC401FBA}" srcOrd="3" destOrd="0" parTransId="{19F433B5-6BDF-472D-8F86-A586EE9C8A74}" sibTransId="{BE547845-560D-42FD-8631-C64878774F4A}"/>
    <dgm:cxn modelId="{C01CF5AE-91E6-44AD-A1A6-09539EC3AE01}" type="presOf" srcId="{766A4525-5300-4C3C-9898-AF45AC401FBA}" destId="{463188BF-38C5-4627-976F-B271D52B68B2}" srcOrd="0" destOrd="0" presId="urn:microsoft.com/office/officeart/2005/8/layout/vList2"/>
    <dgm:cxn modelId="{350099BC-12C9-4E32-AD6E-71959AD5427B}" srcId="{2887A68D-5513-4D72-9304-D94E9131A3A0}" destId="{A4B4235C-5F46-4B25-89EC-6E215F1C54DA}" srcOrd="0" destOrd="0" parTransId="{80173BCD-0BAB-4327-A58E-5E8CF8E7EC2A}" sibTransId="{027808A8-DED5-4416-A5A6-9C81E895CF49}"/>
    <dgm:cxn modelId="{92A416C7-7623-43A8-B3BE-1C53508C1E49}" srcId="{2887A68D-5513-4D72-9304-D94E9131A3A0}" destId="{99376880-9652-4037-905B-516A680912EF}" srcOrd="2" destOrd="0" parTransId="{1DFA78AF-C51A-4491-82E3-81BB8ACA56D8}" sibTransId="{FDCA2267-1229-4851-9372-DCC146206FC8}"/>
    <dgm:cxn modelId="{28F991FB-FFD9-4828-80BD-F628FDBA91F5}" type="presOf" srcId="{99376880-9652-4037-905B-516A680912EF}" destId="{288DB8AF-BD36-48DB-981E-7AFA378B032E}" srcOrd="0" destOrd="0" presId="urn:microsoft.com/office/officeart/2005/8/layout/vList2"/>
    <dgm:cxn modelId="{7A273D54-9E77-481C-8694-3D9DAAA00085}" type="presParOf" srcId="{826494CD-358C-4B62-8B26-0881DE0D3647}" destId="{2290361C-3914-48CD-92B4-F948712B0E45}" srcOrd="0" destOrd="0" presId="urn:microsoft.com/office/officeart/2005/8/layout/vList2"/>
    <dgm:cxn modelId="{6B34D954-6B0B-41FF-9B5A-31D9DBA1CB7A}" type="presParOf" srcId="{826494CD-358C-4B62-8B26-0881DE0D3647}" destId="{7DD2401A-73CF-4274-BA29-8C6272814F00}" srcOrd="1" destOrd="0" presId="urn:microsoft.com/office/officeart/2005/8/layout/vList2"/>
    <dgm:cxn modelId="{B627C6B0-907D-464B-88EB-A94D0888BE93}" type="presParOf" srcId="{826494CD-358C-4B62-8B26-0881DE0D3647}" destId="{A082DA68-29E0-4764-B113-23B7D0752B60}" srcOrd="2" destOrd="0" presId="urn:microsoft.com/office/officeart/2005/8/layout/vList2"/>
    <dgm:cxn modelId="{B54DCC89-969D-499C-9DD0-C821E2692F9C}" type="presParOf" srcId="{826494CD-358C-4B62-8B26-0881DE0D3647}" destId="{99C7D355-13B2-432E-B379-FD4EA2C0EAE3}" srcOrd="3" destOrd="0" presId="urn:microsoft.com/office/officeart/2005/8/layout/vList2"/>
    <dgm:cxn modelId="{16A9A550-44C7-450A-A2E9-9D184EA87B8C}" type="presParOf" srcId="{826494CD-358C-4B62-8B26-0881DE0D3647}" destId="{288DB8AF-BD36-48DB-981E-7AFA378B032E}" srcOrd="4" destOrd="0" presId="urn:microsoft.com/office/officeart/2005/8/layout/vList2"/>
    <dgm:cxn modelId="{391DC1F6-7CCE-4DB4-ADFD-FF9962447C30}" type="presParOf" srcId="{826494CD-358C-4B62-8B26-0881DE0D3647}" destId="{79F3586C-B892-459A-B89F-45ED73507698}" srcOrd="5" destOrd="0" presId="urn:microsoft.com/office/officeart/2005/8/layout/vList2"/>
    <dgm:cxn modelId="{E1B54389-E1D6-4D8E-B001-FC63C5E9A996}" type="presParOf" srcId="{826494CD-358C-4B62-8B26-0881DE0D3647}" destId="{463188BF-38C5-4627-976F-B271D52B68B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0EF813-E85B-432A-838F-F02DEF22D195}"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50056C5-2C52-4CB3-BE4F-439FE0F4699D}">
      <dgm:prSet/>
      <dgm:spPr/>
      <dgm:t>
        <a:bodyPr/>
        <a:lstStyle/>
        <a:p>
          <a:r>
            <a:rPr lang="it-IT"/>
            <a:t>Studenti e docenti del plesso primaria Marconi dell’Istituto Comprensivo “Gramsci” di Aprilia, nella settimana dal 21 al 25 ottobre 2024, hanno visitato la </a:t>
          </a:r>
          <a:r>
            <a:rPr lang="it-IT" i="1"/>
            <a:t>mostra espositiva dell’intercultura </a:t>
          </a:r>
          <a:r>
            <a:rPr lang="it-IT"/>
            <a:t>allestita con i prodotti artistici realizzati da tutti i beneficiari del progetto “Biblioteca Fuoriclasse Diffusa” e grazie al contributo delle volontarie e dei volontari di tutte le associazioni. </a:t>
          </a:r>
          <a:endParaRPr lang="en-US"/>
        </a:p>
      </dgm:t>
    </dgm:pt>
    <dgm:pt modelId="{E893552F-4703-445B-85B1-6E690DF1B52B}" type="parTrans" cxnId="{5FE0EAA9-F61F-4D03-9CA9-96D04B13FA97}">
      <dgm:prSet/>
      <dgm:spPr/>
      <dgm:t>
        <a:bodyPr/>
        <a:lstStyle/>
        <a:p>
          <a:endParaRPr lang="en-US"/>
        </a:p>
      </dgm:t>
    </dgm:pt>
    <dgm:pt modelId="{88F54D7A-7549-4BF2-8217-4344F1FF22DF}" type="sibTrans" cxnId="{5FE0EAA9-F61F-4D03-9CA9-96D04B13FA97}">
      <dgm:prSet/>
      <dgm:spPr/>
      <dgm:t>
        <a:bodyPr/>
        <a:lstStyle/>
        <a:p>
          <a:endParaRPr lang="en-US"/>
        </a:p>
      </dgm:t>
    </dgm:pt>
    <dgm:pt modelId="{F02033FA-3FA7-416F-AE0B-16B536BE4354}">
      <dgm:prSet/>
      <dgm:spPr/>
      <dgm:t>
        <a:bodyPr/>
        <a:lstStyle/>
        <a:p>
          <a:r>
            <a:rPr lang="it-IT"/>
            <a:t>Nello specifico per l’associazione Reti di giustizia, alla presenza di Anna Nicolosi e Giulia Tedeschi.</a:t>
          </a:r>
          <a:endParaRPr lang="en-US"/>
        </a:p>
      </dgm:t>
    </dgm:pt>
    <dgm:pt modelId="{7A590C39-1FCD-4647-8DCD-BAC647EAB63D}" type="parTrans" cxnId="{C1D7E4F7-16BD-42AF-855B-5019A3EA19D9}">
      <dgm:prSet/>
      <dgm:spPr/>
      <dgm:t>
        <a:bodyPr/>
        <a:lstStyle/>
        <a:p>
          <a:endParaRPr lang="en-US"/>
        </a:p>
      </dgm:t>
    </dgm:pt>
    <dgm:pt modelId="{3B407B71-3F50-4EDF-9D2D-58676821C33F}" type="sibTrans" cxnId="{C1D7E4F7-16BD-42AF-855B-5019A3EA19D9}">
      <dgm:prSet/>
      <dgm:spPr/>
      <dgm:t>
        <a:bodyPr/>
        <a:lstStyle/>
        <a:p>
          <a:endParaRPr lang="en-US"/>
        </a:p>
      </dgm:t>
    </dgm:pt>
    <dgm:pt modelId="{B8CEF881-4228-4320-8F8E-AB3EDA3C046E}" type="pres">
      <dgm:prSet presAssocID="{4C0EF813-E85B-432A-838F-F02DEF22D195}" presName="root" presStyleCnt="0">
        <dgm:presLayoutVars>
          <dgm:dir/>
          <dgm:resizeHandles val="exact"/>
        </dgm:presLayoutVars>
      </dgm:prSet>
      <dgm:spPr/>
    </dgm:pt>
    <dgm:pt modelId="{0095BDDE-4798-4762-AF49-26B477C9B191}" type="pres">
      <dgm:prSet presAssocID="{050056C5-2C52-4CB3-BE4F-439FE0F4699D}" presName="compNode" presStyleCnt="0"/>
      <dgm:spPr/>
    </dgm:pt>
    <dgm:pt modelId="{7BD7CB8C-4CE0-4952-8857-BC8B76921429}" type="pres">
      <dgm:prSet presAssocID="{050056C5-2C52-4CB3-BE4F-439FE0F4699D}" presName="bgRect" presStyleLbl="bgShp" presStyleIdx="0" presStyleCnt="2"/>
      <dgm:spPr/>
    </dgm:pt>
    <dgm:pt modelId="{65E2DB10-67FA-48F1-BCA9-B844727C4960}" type="pres">
      <dgm:prSet presAssocID="{050056C5-2C52-4CB3-BE4F-439FE0F4699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296D6DE6-13A7-460F-B264-D156231E0564}" type="pres">
      <dgm:prSet presAssocID="{050056C5-2C52-4CB3-BE4F-439FE0F4699D}" presName="spaceRect" presStyleCnt="0"/>
      <dgm:spPr/>
    </dgm:pt>
    <dgm:pt modelId="{ECA87B83-A5FB-4E51-A722-7D7082F9A2A6}" type="pres">
      <dgm:prSet presAssocID="{050056C5-2C52-4CB3-BE4F-439FE0F4699D}" presName="parTx" presStyleLbl="revTx" presStyleIdx="0" presStyleCnt="2">
        <dgm:presLayoutVars>
          <dgm:chMax val="0"/>
          <dgm:chPref val="0"/>
        </dgm:presLayoutVars>
      </dgm:prSet>
      <dgm:spPr/>
    </dgm:pt>
    <dgm:pt modelId="{3E8FAC1E-3195-440A-8B61-D137198DE317}" type="pres">
      <dgm:prSet presAssocID="{88F54D7A-7549-4BF2-8217-4344F1FF22DF}" presName="sibTrans" presStyleCnt="0"/>
      <dgm:spPr/>
    </dgm:pt>
    <dgm:pt modelId="{CFB7D31C-C3B9-4AA5-B189-088C8A910D7D}" type="pres">
      <dgm:prSet presAssocID="{F02033FA-3FA7-416F-AE0B-16B536BE4354}" presName="compNode" presStyleCnt="0"/>
      <dgm:spPr/>
    </dgm:pt>
    <dgm:pt modelId="{829C1A63-524D-4286-A12A-C332DE7978BC}" type="pres">
      <dgm:prSet presAssocID="{F02033FA-3FA7-416F-AE0B-16B536BE4354}" presName="bgRect" presStyleLbl="bgShp" presStyleIdx="1" presStyleCnt="2"/>
      <dgm:spPr/>
    </dgm:pt>
    <dgm:pt modelId="{993E785F-ECDF-4724-BFB1-590673784168}" type="pres">
      <dgm:prSet presAssocID="{F02033FA-3FA7-416F-AE0B-16B536BE435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004ABD4D-88AE-4E30-9653-61703BAED351}" type="pres">
      <dgm:prSet presAssocID="{F02033FA-3FA7-416F-AE0B-16B536BE4354}" presName="spaceRect" presStyleCnt="0"/>
      <dgm:spPr/>
    </dgm:pt>
    <dgm:pt modelId="{6A731432-721E-49FD-BCB9-9D7669E11A75}" type="pres">
      <dgm:prSet presAssocID="{F02033FA-3FA7-416F-AE0B-16B536BE4354}" presName="parTx" presStyleLbl="revTx" presStyleIdx="1" presStyleCnt="2">
        <dgm:presLayoutVars>
          <dgm:chMax val="0"/>
          <dgm:chPref val="0"/>
        </dgm:presLayoutVars>
      </dgm:prSet>
      <dgm:spPr/>
    </dgm:pt>
  </dgm:ptLst>
  <dgm:cxnLst>
    <dgm:cxn modelId="{5853AE06-8CA8-4BB4-8B30-DA7208612751}" type="presOf" srcId="{050056C5-2C52-4CB3-BE4F-439FE0F4699D}" destId="{ECA87B83-A5FB-4E51-A722-7D7082F9A2A6}" srcOrd="0" destOrd="0" presId="urn:microsoft.com/office/officeart/2018/2/layout/IconVerticalSolidList"/>
    <dgm:cxn modelId="{FBFC2D86-9DA8-4A46-986D-6500DF1AE21D}" type="presOf" srcId="{4C0EF813-E85B-432A-838F-F02DEF22D195}" destId="{B8CEF881-4228-4320-8F8E-AB3EDA3C046E}" srcOrd="0" destOrd="0" presId="urn:microsoft.com/office/officeart/2018/2/layout/IconVerticalSolidList"/>
    <dgm:cxn modelId="{5FE0EAA9-F61F-4D03-9CA9-96D04B13FA97}" srcId="{4C0EF813-E85B-432A-838F-F02DEF22D195}" destId="{050056C5-2C52-4CB3-BE4F-439FE0F4699D}" srcOrd="0" destOrd="0" parTransId="{E893552F-4703-445B-85B1-6E690DF1B52B}" sibTransId="{88F54D7A-7549-4BF2-8217-4344F1FF22DF}"/>
    <dgm:cxn modelId="{384296F4-5686-4D4F-ADAB-92F7BF8799A0}" type="presOf" srcId="{F02033FA-3FA7-416F-AE0B-16B536BE4354}" destId="{6A731432-721E-49FD-BCB9-9D7669E11A75}" srcOrd="0" destOrd="0" presId="urn:microsoft.com/office/officeart/2018/2/layout/IconVerticalSolidList"/>
    <dgm:cxn modelId="{C1D7E4F7-16BD-42AF-855B-5019A3EA19D9}" srcId="{4C0EF813-E85B-432A-838F-F02DEF22D195}" destId="{F02033FA-3FA7-416F-AE0B-16B536BE4354}" srcOrd="1" destOrd="0" parTransId="{7A590C39-1FCD-4647-8DCD-BAC647EAB63D}" sibTransId="{3B407B71-3F50-4EDF-9D2D-58676821C33F}"/>
    <dgm:cxn modelId="{2B11EB9B-20D4-4E2A-8F80-BCBE89A4FDA8}" type="presParOf" srcId="{B8CEF881-4228-4320-8F8E-AB3EDA3C046E}" destId="{0095BDDE-4798-4762-AF49-26B477C9B191}" srcOrd="0" destOrd="0" presId="urn:microsoft.com/office/officeart/2018/2/layout/IconVerticalSolidList"/>
    <dgm:cxn modelId="{872BF459-7403-4C7A-AF01-89CA30DF541A}" type="presParOf" srcId="{0095BDDE-4798-4762-AF49-26B477C9B191}" destId="{7BD7CB8C-4CE0-4952-8857-BC8B76921429}" srcOrd="0" destOrd="0" presId="urn:microsoft.com/office/officeart/2018/2/layout/IconVerticalSolidList"/>
    <dgm:cxn modelId="{ABE29786-DF45-49D9-ACDA-4D6A73D142F7}" type="presParOf" srcId="{0095BDDE-4798-4762-AF49-26B477C9B191}" destId="{65E2DB10-67FA-48F1-BCA9-B844727C4960}" srcOrd="1" destOrd="0" presId="urn:microsoft.com/office/officeart/2018/2/layout/IconVerticalSolidList"/>
    <dgm:cxn modelId="{49F23CB6-0A90-4CC1-838A-833D3783B034}" type="presParOf" srcId="{0095BDDE-4798-4762-AF49-26B477C9B191}" destId="{296D6DE6-13A7-460F-B264-D156231E0564}" srcOrd="2" destOrd="0" presId="urn:microsoft.com/office/officeart/2018/2/layout/IconVerticalSolidList"/>
    <dgm:cxn modelId="{731D705E-2304-4364-A44E-37869739C91F}" type="presParOf" srcId="{0095BDDE-4798-4762-AF49-26B477C9B191}" destId="{ECA87B83-A5FB-4E51-A722-7D7082F9A2A6}" srcOrd="3" destOrd="0" presId="urn:microsoft.com/office/officeart/2018/2/layout/IconVerticalSolidList"/>
    <dgm:cxn modelId="{FD6BEE14-EBBF-4737-9867-F1D1D0527BAD}" type="presParOf" srcId="{B8CEF881-4228-4320-8F8E-AB3EDA3C046E}" destId="{3E8FAC1E-3195-440A-8B61-D137198DE317}" srcOrd="1" destOrd="0" presId="urn:microsoft.com/office/officeart/2018/2/layout/IconVerticalSolidList"/>
    <dgm:cxn modelId="{942CD678-9315-40AB-9723-EFCEFAE08C92}" type="presParOf" srcId="{B8CEF881-4228-4320-8F8E-AB3EDA3C046E}" destId="{CFB7D31C-C3B9-4AA5-B189-088C8A910D7D}" srcOrd="2" destOrd="0" presId="urn:microsoft.com/office/officeart/2018/2/layout/IconVerticalSolidList"/>
    <dgm:cxn modelId="{42039D4E-0FA8-44C0-A426-8B15F7C129D9}" type="presParOf" srcId="{CFB7D31C-C3B9-4AA5-B189-088C8A910D7D}" destId="{829C1A63-524D-4286-A12A-C332DE7978BC}" srcOrd="0" destOrd="0" presId="urn:microsoft.com/office/officeart/2018/2/layout/IconVerticalSolidList"/>
    <dgm:cxn modelId="{14DEEBF7-2CD6-4A6D-BFCA-5B480B4FE01E}" type="presParOf" srcId="{CFB7D31C-C3B9-4AA5-B189-088C8A910D7D}" destId="{993E785F-ECDF-4724-BFB1-590673784168}" srcOrd="1" destOrd="0" presId="urn:microsoft.com/office/officeart/2018/2/layout/IconVerticalSolidList"/>
    <dgm:cxn modelId="{598414E0-AAF2-4C18-8ADD-361614838257}" type="presParOf" srcId="{CFB7D31C-C3B9-4AA5-B189-088C8A910D7D}" destId="{004ABD4D-88AE-4E30-9653-61703BAED351}" srcOrd="2" destOrd="0" presId="urn:microsoft.com/office/officeart/2018/2/layout/IconVerticalSolidList"/>
    <dgm:cxn modelId="{34D4F695-C81D-4762-9A70-B0E7ECA55FEE}" type="presParOf" srcId="{CFB7D31C-C3B9-4AA5-B189-088C8A910D7D}" destId="{6A731432-721E-49FD-BCB9-9D7669E11A7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F4C2C-D7AA-4D87-B20D-0B9E1A07E725}">
      <dsp:nvSpPr>
        <dsp:cNvPr id="0" name=""/>
        <dsp:cNvSpPr/>
      </dsp:nvSpPr>
      <dsp:spPr>
        <a:xfrm>
          <a:off x="0" y="0"/>
          <a:ext cx="5807380" cy="1579433"/>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t>Il progetto Biblioteca Fuoriclasse Diffusa è stato avviato nel mese di giugno ed è stato rivolto a minori dai 3 ai 17 anni della città di Aprilia (LT), coinvolgendo anche giovani adulti dai 18 ai 25 anni.</a:t>
          </a:r>
          <a:endParaRPr lang="en-US" sz="1200" kern="1200"/>
        </a:p>
      </dsp:txBody>
      <dsp:txXfrm>
        <a:off x="46260" y="46260"/>
        <a:ext cx="4103048" cy="1486913"/>
      </dsp:txXfrm>
    </dsp:sp>
    <dsp:sp modelId="{158B46B2-AEA6-4D2F-9C8E-F823C665061D}">
      <dsp:nvSpPr>
        <dsp:cNvPr id="0" name=""/>
        <dsp:cNvSpPr/>
      </dsp:nvSpPr>
      <dsp:spPr>
        <a:xfrm>
          <a:off x="512415" y="1842672"/>
          <a:ext cx="5807380" cy="1579433"/>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t>La proposta progettuale ha promosso il ruolo della biblioteca comunale G. Manzù” nel territorio quale polo di aggregazione e per la crescita culturale, nonché per l'inclusione sociale in particolare delle fasce giovanili a maggior rischio di esclusione (studenti in genere, con particolare riferimento a quelli a rischio di abbandono scolastico, stranieri, persone con disabilità fisica e sensoriale).</a:t>
          </a:r>
          <a:endParaRPr lang="en-US" sz="1200" kern="1200"/>
        </a:p>
      </dsp:txBody>
      <dsp:txXfrm>
        <a:off x="558675" y="1888932"/>
        <a:ext cx="4175812" cy="1486913"/>
      </dsp:txXfrm>
    </dsp:sp>
    <dsp:sp modelId="{BB8A898A-4FBD-4303-9CAE-4D389C6BB529}">
      <dsp:nvSpPr>
        <dsp:cNvPr id="0" name=""/>
        <dsp:cNvSpPr/>
      </dsp:nvSpPr>
      <dsp:spPr>
        <a:xfrm>
          <a:off x="1024831" y="3685345"/>
          <a:ext cx="5807380" cy="1579433"/>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t>Le azioni del progetto, promosse dal Comune di Aprilia, sono state implementate grazie alla positiva esperienza svolta nel territorio comunale mediante il Patto educativo di Comunità “Coltivare il cambiamento”.</a:t>
          </a:r>
          <a:endParaRPr lang="en-US" sz="1200" kern="1200"/>
        </a:p>
      </dsp:txBody>
      <dsp:txXfrm>
        <a:off x="1071091" y="3731605"/>
        <a:ext cx="4175812" cy="1486913"/>
      </dsp:txXfrm>
    </dsp:sp>
    <dsp:sp modelId="{AADC9DCC-149D-4C1F-9FD5-3467F83B6F41}">
      <dsp:nvSpPr>
        <dsp:cNvPr id="0" name=""/>
        <dsp:cNvSpPr/>
      </dsp:nvSpPr>
      <dsp:spPr>
        <a:xfrm>
          <a:off x="4780748" y="1197737"/>
          <a:ext cx="1026631" cy="1026631"/>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11740" y="1197737"/>
        <a:ext cx="564647" cy="772540"/>
      </dsp:txXfrm>
    </dsp:sp>
    <dsp:sp modelId="{6962A1B5-01A7-493D-98C7-B955E1EE6B3F}">
      <dsp:nvSpPr>
        <dsp:cNvPr id="0" name=""/>
        <dsp:cNvSpPr/>
      </dsp:nvSpPr>
      <dsp:spPr>
        <a:xfrm>
          <a:off x="5293164" y="3029880"/>
          <a:ext cx="1026631" cy="1026631"/>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524156" y="3029880"/>
        <a:ext cx="564647" cy="772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1BA14-8191-445A-A035-32549BE7E200}">
      <dsp:nvSpPr>
        <dsp:cNvPr id="0" name=""/>
        <dsp:cNvSpPr/>
      </dsp:nvSpPr>
      <dsp:spPr>
        <a:xfrm>
          <a:off x="0" y="0"/>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13AEC0E7-9C3E-4355-A37E-AEA3ADB7C434}">
      <dsp:nvSpPr>
        <dsp:cNvPr id="0" name=""/>
        <dsp:cNvSpPr/>
      </dsp:nvSpPr>
      <dsp:spPr>
        <a:xfrm>
          <a:off x="0" y="0"/>
          <a:ext cx="1366442" cy="5264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it-IT" sz="1400" b="1" kern="1200"/>
            <a:t>Le attività sono state implementate dalle seguenti associazioni:</a:t>
          </a:r>
          <a:endParaRPr lang="en-US" sz="1400" kern="1200"/>
        </a:p>
      </dsp:txBody>
      <dsp:txXfrm>
        <a:off x="0" y="0"/>
        <a:ext cx="1366442" cy="5264779"/>
      </dsp:txXfrm>
    </dsp:sp>
    <dsp:sp modelId="{A5D17127-C551-4CD9-A905-EEBE1BC61EFF}">
      <dsp:nvSpPr>
        <dsp:cNvPr id="0" name=""/>
        <dsp:cNvSpPr/>
      </dsp:nvSpPr>
      <dsp:spPr>
        <a:xfrm>
          <a:off x="1468925" y="27699"/>
          <a:ext cx="5363286" cy="55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Al Mouhajer ODV</a:t>
          </a:r>
          <a:endParaRPr lang="en-US" sz="1800" kern="1200"/>
        </a:p>
      </dsp:txBody>
      <dsp:txXfrm>
        <a:off x="1468925" y="27699"/>
        <a:ext cx="5363286" cy="553984"/>
      </dsp:txXfrm>
    </dsp:sp>
    <dsp:sp modelId="{ABE1741E-8519-43B0-B505-8AC5E752D435}">
      <dsp:nvSpPr>
        <dsp:cNvPr id="0" name=""/>
        <dsp:cNvSpPr/>
      </dsp:nvSpPr>
      <dsp:spPr>
        <a:xfrm>
          <a:off x="1366442" y="581683"/>
          <a:ext cx="5465769" cy="0"/>
        </a:xfrm>
        <a:prstGeom prst="line">
          <a:avLst/>
        </a:prstGeom>
        <a:solidFill>
          <a:schemeClr val="dk2">
            <a:hueOff val="0"/>
            <a:satOff val="0"/>
            <a:lumOff val="0"/>
            <a:alphaOff val="0"/>
          </a:schemeClr>
        </a:solidFill>
        <a:ln w="15875"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01E54C7-24FC-442D-B6CF-E36EE1DBCC26}">
      <dsp:nvSpPr>
        <dsp:cNvPr id="0" name=""/>
        <dsp:cNvSpPr/>
      </dsp:nvSpPr>
      <dsp:spPr>
        <a:xfrm>
          <a:off x="1468925" y="609382"/>
          <a:ext cx="5363286" cy="55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Arte Mediterranea APS</a:t>
          </a:r>
          <a:endParaRPr lang="en-US" sz="1800" kern="1200"/>
        </a:p>
      </dsp:txBody>
      <dsp:txXfrm>
        <a:off x="1468925" y="609382"/>
        <a:ext cx="5363286" cy="553984"/>
      </dsp:txXfrm>
    </dsp:sp>
    <dsp:sp modelId="{526E1FDC-4AA9-405E-8204-E7A9C948FBC5}">
      <dsp:nvSpPr>
        <dsp:cNvPr id="0" name=""/>
        <dsp:cNvSpPr/>
      </dsp:nvSpPr>
      <dsp:spPr>
        <a:xfrm>
          <a:off x="1366442" y="1163367"/>
          <a:ext cx="5465769" cy="0"/>
        </a:xfrm>
        <a:prstGeom prst="line">
          <a:avLst/>
        </a:prstGeom>
        <a:solidFill>
          <a:schemeClr val="dk2">
            <a:hueOff val="0"/>
            <a:satOff val="0"/>
            <a:lumOff val="0"/>
            <a:alphaOff val="0"/>
          </a:schemeClr>
        </a:solidFill>
        <a:ln w="15875"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FDE30F76-10C6-4618-B99B-FEF61BF8C99F}">
      <dsp:nvSpPr>
        <dsp:cNvPr id="0" name=""/>
        <dsp:cNvSpPr/>
      </dsp:nvSpPr>
      <dsp:spPr>
        <a:xfrm>
          <a:off x="1468925" y="1191066"/>
          <a:ext cx="5363286" cy="55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C.S.I. Dialogo APS</a:t>
          </a:r>
          <a:endParaRPr lang="en-US" sz="1800" kern="1200"/>
        </a:p>
      </dsp:txBody>
      <dsp:txXfrm>
        <a:off x="1468925" y="1191066"/>
        <a:ext cx="5363286" cy="553984"/>
      </dsp:txXfrm>
    </dsp:sp>
    <dsp:sp modelId="{D0916080-2AC4-41DD-9BB0-951CB730FC0A}">
      <dsp:nvSpPr>
        <dsp:cNvPr id="0" name=""/>
        <dsp:cNvSpPr/>
      </dsp:nvSpPr>
      <dsp:spPr>
        <a:xfrm>
          <a:off x="1366442" y="1745050"/>
          <a:ext cx="5465769" cy="0"/>
        </a:xfrm>
        <a:prstGeom prst="line">
          <a:avLst/>
        </a:prstGeom>
        <a:solidFill>
          <a:schemeClr val="dk2">
            <a:hueOff val="0"/>
            <a:satOff val="0"/>
            <a:lumOff val="0"/>
            <a:alphaOff val="0"/>
          </a:schemeClr>
        </a:solidFill>
        <a:ln w="15875"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50EB9BA-179B-4B08-96E6-D185E6D04757}">
      <dsp:nvSpPr>
        <dsp:cNvPr id="0" name=""/>
        <dsp:cNvSpPr/>
      </dsp:nvSpPr>
      <dsp:spPr>
        <a:xfrm>
          <a:off x="1468925" y="1772749"/>
          <a:ext cx="5363286" cy="55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Diapason APS</a:t>
          </a:r>
          <a:endParaRPr lang="en-US" sz="1800" kern="1200"/>
        </a:p>
      </dsp:txBody>
      <dsp:txXfrm>
        <a:off x="1468925" y="1772749"/>
        <a:ext cx="5363286" cy="553984"/>
      </dsp:txXfrm>
    </dsp:sp>
    <dsp:sp modelId="{0AE5A4F2-0BB5-45A9-81B6-A7A564FF37F5}">
      <dsp:nvSpPr>
        <dsp:cNvPr id="0" name=""/>
        <dsp:cNvSpPr/>
      </dsp:nvSpPr>
      <dsp:spPr>
        <a:xfrm>
          <a:off x="1366442" y="2326734"/>
          <a:ext cx="5465769" cy="0"/>
        </a:xfrm>
        <a:prstGeom prst="line">
          <a:avLst/>
        </a:prstGeom>
        <a:solidFill>
          <a:schemeClr val="dk2">
            <a:hueOff val="0"/>
            <a:satOff val="0"/>
            <a:lumOff val="0"/>
            <a:alphaOff val="0"/>
          </a:schemeClr>
        </a:solidFill>
        <a:ln w="15875"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BDEF964-748B-4CAD-A0A9-7D6F1BE47F3D}">
      <dsp:nvSpPr>
        <dsp:cNvPr id="0" name=""/>
        <dsp:cNvSpPr/>
      </dsp:nvSpPr>
      <dsp:spPr>
        <a:xfrm>
          <a:off x="1468925" y="2354433"/>
          <a:ext cx="5363286" cy="55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Matres APS</a:t>
          </a:r>
          <a:endParaRPr lang="en-US" sz="1800" kern="1200"/>
        </a:p>
      </dsp:txBody>
      <dsp:txXfrm>
        <a:off x="1468925" y="2354433"/>
        <a:ext cx="5363286" cy="553984"/>
      </dsp:txXfrm>
    </dsp:sp>
    <dsp:sp modelId="{24BA13F5-9054-4882-85EF-CDC5116260A6}">
      <dsp:nvSpPr>
        <dsp:cNvPr id="0" name=""/>
        <dsp:cNvSpPr/>
      </dsp:nvSpPr>
      <dsp:spPr>
        <a:xfrm>
          <a:off x="1366442" y="2908417"/>
          <a:ext cx="5465769" cy="0"/>
        </a:xfrm>
        <a:prstGeom prst="line">
          <a:avLst/>
        </a:prstGeom>
        <a:solidFill>
          <a:schemeClr val="dk2">
            <a:hueOff val="0"/>
            <a:satOff val="0"/>
            <a:lumOff val="0"/>
            <a:alphaOff val="0"/>
          </a:schemeClr>
        </a:solidFill>
        <a:ln w="15875"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20148C8-1811-41E7-B7C9-105C721FF58A}">
      <dsp:nvSpPr>
        <dsp:cNvPr id="0" name=""/>
        <dsp:cNvSpPr/>
      </dsp:nvSpPr>
      <dsp:spPr>
        <a:xfrm>
          <a:off x="1468925" y="2936116"/>
          <a:ext cx="5363286" cy="55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Loro di Napoli APS</a:t>
          </a:r>
          <a:endParaRPr lang="en-US" sz="1800" kern="1200"/>
        </a:p>
      </dsp:txBody>
      <dsp:txXfrm>
        <a:off x="1468925" y="2936116"/>
        <a:ext cx="5363286" cy="553984"/>
      </dsp:txXfrm>
    </dsp:sp>
    <dsp:sp modelId="{DD01EC8F-556D-4408-97B2-A1AF65CC9B2A}">
      <dsp:nvSpPr>
        <dsp:cNvPr id="0" name=""/>
        <dsp:cNvSpPr/>
      </dsp:nvSpPr>
      <dsp:spPr>
        <a:xfrm>
          <a:off x="1366442" y="3490101"/>
          <a:ext cx="5465769" cy="0"/>
        </a:xfrm>
        <a:prstGeom prst="line">
          <a:avLst/>
        </a:prstGeom>
        <a:solidFill>
          <a:schemeClr val="dk2">
            <a:hueOff val="0"/>
            <a:satOff val="0"/>
            <a:lumOff val="0"/>
            <a:alphaOff val="0"/>
          </a:schemeClr>
        </a:solidFill>
        <a:ln w="15875"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4B0A43E8-3C2D-4119-8077-C6DA9D16352F}">
      <dsp:nvSpPr>
        <dsp:cNvPr id="0" name=""/>
        <dsp:cNvSpPr/>
      </dsp:nvSpPr>
      <dsp:spPr>
        <a:xfrm>
          <a:off x="1468925" y="3517800"/>
          <a:ext cx="5363286" cy="55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PsyPlus ETS</a:t>
          </a:r>
          <a:endParaRPr lang="en-US" sz="1800" kern="1200"/>
        </a:p>
      </dsp:txBody>
      <dsp:txXfrm>
        <a:off x="1468925" y="3517800"/>
        <a:ext cx="5363286" cy="553984"/>
      </dsp:txXfrm>
    </dsp:sp>
    <dsp:sp modelId="{1820B443-E58C-4BF5-AB50-7F122BE2322D}">
      <dsp:nvSpPr>
        <dsp:cNvPr id="0" name=""/>
        <dsp:cNvSpPr/>
      </dsp:nvSpPr>
      <dsp:spPr>
        <a:xfrm>
          <a:off x="1366442" y="4071784"/>
          <a:ext cx="5465769" cy="0"/>
        </a:xfrm>
        <a:prstGeom prst="line">
          <a:avLst/>
        </a:prstGeom>
        <a:solidFill>
          <a:schemeClr val="dk2">
            <a:hueOff val="0"/>
            <a:satOff val="0"/>
            <a:lumOff val="0"/>
            <a:alphaOff val="0"/>
          </a:schemeClr>
        </a:solidFill>
        <a:ln w="15875"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647943D6-E1F3-47AC-A80D-C5B07D39C567}">
      <dsp:nvSpPr>
        <dsp:cNvPr id="0" name=""/>
        <dsp:cNvSpPr/>
      </dsp:nvSpPr>
      <dsp:spPr>
        <a:xfrm>
          <a:off x="1468925" y="4099483"/>
          <a:ext cx="5363286" cy="55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Reti di giustizia - Il sociale contro le mafie APS</a:t>
          </a:r>
          <a:endParaRPr lang="en-US" sz="1800" kern="1200"/>
        </a:p>
      </dsp:txBody>
      <dsp:txXfrm>
        <a:off x="1468925" y="4099483"/>
        <a:ext cx="5363286" cy="553984"/>
      </dsp:txXfrm>
    </dsp:sp>
    <dsp:sp modelId="{E59403E9-27F6-4C99-8B6B-A55E93E7C780}">
      <dsp:nvSpPr>
        <dsp:cNvPr id="0" name=""/>
        <dsp:cNvSpPr/>
      </dsp:nvSpPr>
      <dsp:spPr>
        <a:xfrm>
          <a:off x="1366442" y="4653468"/>
          <a:ext cx="5465769" cy="0"/>
        </a:xfrm>
        <a:prstGeom prst="line">
          <a:avLst/>
        </a:prstGeom>
        <a:solidFill>
          <a:schemeClr val="dk2">
            <a:hueOff val="0"/>
            <a:satOff val="0"/>
            <a:lumOff val="0"/>
            <a:alphaOff val="0"/>
          </a:schemeClr>
        </a:solidFill>
        <a:ln w="15875"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393CDB58-ED06-4A8A-9A54-CC71EAE91195}">
      <dsp:nvSpPr>
        <dsp:cNvPr id="0" name=""/>
        <dsp:cNvSpPr/>
      </dsp:nvSpPr>
      <dsp:spPr>
        <a:xfrm>
          <a:off x="1468925" y="4681167"/>
          <a:ext cx="5363286" cy="55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Senzaconfine ODV</a:t>
          </a:r>
          <a:endParaRPr lang="en-US" sz="1800" kern="1200"/>
        </a:p>
      </dsp:txBody>
      <dsp:txXfrm>
        <a:off x="1468925" y="4681167"/>
        <a:ext cx="5363286" cy="553984"/>
      </dsp:txXfrm>
    </dsp:sp>
    <dsp:sp modelId="{5C5DB53D-9530-43CF-9396-D23F535B2537}">
      <dsp:nvSpPr>
        <dsp:cNvPr id="0" name=""/>
        <dsp:cNvSpPr/>
      </dsp:nvSpPr>
      <dsp:spPr>
        <a:xfrm>
          <a:off x="1366442" y="5235151"/>
          <a:ext cx="5465769" cy="0"/>
        </a:xfrm>
        <a:prstGeom prst="line">
          <a:avLst/>
        </a:prstGeom>
        <a:solidFill>
          <a:schemeClr val="dk2">
            <a:hueOff val="0"/>
            <a:satOff val="0"/>
            <a:lumOff val="0"/>
            <a:alphaOff val="0"/>
          </a:schemeClr>
        </a:solidFill>
        <a:ln w="15875"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0C939-0A8B-46E2-9659-5B4C61377E4B}">
      <dsp:nvSpPr>
        <dsp:cNvPr id="0" name=""/>
        <dsp:cNvSpPr/>
      </dsp:nvSpPr>
      <dsp:spPr>
        <a:xfrm>
          <a:off x="0" y="118779"/>
          <a:ext cx="6832212" cy="164502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a:t>Nello specifico sono stati acquistati i seguenti libri: “Piume Arcobaleno” di Laurent Cardon, “La cosa più importante” di Antonella Abbatiello. I racconti sono stati letti in lingua inglese, spagnola e italiana, dando luogo ad uno scambio di idee in merito al tema della diversità e dell’inclusione. </a:t>
          </a:r>
          <a:endParaRPr lang="en-US" sz="1600" kern="1200"/>
        </a:p>
      </dsp:txBody>
      <dsp:txXfrm>
        <a:off x="80303" y="199082"/>
        <a:ext cx="6671606" cy="1484414"/>
      </dsp:txXfrm>
    </dsp:sp>
    <dsp:sp modelId="{DC17A7CE-4FC5-44D4-8DB0-A995FD4CD913}">
      <dsp:nvSpPr>
        <dsp:cNvPr id="0" name=""/>
        <dsp:cNvSpPr/>
      </dsp:nvSpPr>
      <dsp:spPr>
        <a:xfrm>
          <a:off x="0" y="1809879"/>
          <a:ext cx="6832212" cy="1645020"/>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a:t>Sono state utilizzate modalità ludico-ricreative al fine di semplificare e rendere comprensibile a tutte e tutti i concetti di disuguaglianza e discriminazione, vissuti anche dai più piccoli che purtroppo sperime ntano esclusione ed emarginazione quando sono presenti neurodivergenze, disabilità cognitive, comportamentali, differenze culturali e linguistiche, ecc. </a:t>
          </a:r>
          <a:endParaRPr lang="en-US" sz="1600" kern="1200"/>
        </a:p>
      </dsp:txBody>
      <dsp:txXfrm>
        <a:off x="80303" y="1890182"/>
        <a:ext cx="6671606" cy="1484414"/>
      </dsp:txXfrm>
    </dsp:sp>
    <dsp:sp modelId="{6D3EC329-FDED-4A8B-B9B9-E6C4F2DA3F39}">
      <dsp:nvSpPr>
        <dsp:cNvPr id="0" name=""/>
        <dsp:cNvSpPr/>
      </dsp:nvSpPr>
      <dsp:spPr>
        <a:xfrm>
          <a:off x="0" y="3500979"/>
          <a:ext cx="6832212" cy="164502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a:t>A seguito delle letture sono state realizzate laboratori creativi connessi ai temi emersi: ad esempio, per quanto riguarda il libro “Piume Arcobaleno” è stata creata una gallina, protagonista dell’albo illustrato, scegliendo uno dei tre colori standard (bianco, marrone e arancione) alla quale poi sono state apposte piume arcobaleno. </a:t>
          </a:r>
          <a:endParaRPr lang="en-US" sz="1600" kern="1200"/>
        </a:p>
      </dsp:txBody>
      <dsp:txXfrm>
        <a:off x="80303" y="3581282"/>
        <a:ext cx="6671606" cy="14844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9DD0E-CBBB-4708-8E7C-749418337BF9}">
      <dsp:nvSpPr>
        <dsp:cNvPr id="0" name=""/>
        <dsp:cNvSpPr/>
      </dsp:nvSpPr>
      <dsp:spPr>
        <a:xfrm>
          <a:off x="0" y="320041"/>
          <a:ext cx="6832212" cy="455715"/>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Nello specifico gli incontri hanno previsto:</a:t>
          </a:r>
          <a:endParaRPr lang="en-US" sz="1900" kern="1200"/>
        </a:p>
      </dsp:txBody>
      <dsp:txXfrm>
        <a:off x="22246" y="342287"/>
        <a:ext cx="6787720" cy="411223"/>
      </dsp:txXfrm>
    </dsp:sp>
    <dsp:sp modelId="{E6D67113-8AEB-4144-9183-1D4634E15481}">
      <dsp:nvSpPr>
        <dsp:cNvPr id="0" name=""/>
        <dsp:cNvSpPr/>
      </dsp:nvSpPr>
      <dsp:spPr>
        <a:xfrm>
          <a:off x="0" y="775756"/>
          <a:ext cx="6832212" cy="4168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Presentazione progetto</a:t>
          </a:r>
        </a:p>
        <a:p>
          <a:pPr marL="114300" lvl="1" indent="-114300" algn="l" defTabSz="666750">
            <a:lnSpc>
              <a:spcPct val="90000"/>
            </a:lnSpc>
            <a:spcBef>
              <a:spcPct val="0"/>
            </a:spcBef>
            <a:spcAft>
              <a:spcPct val="20000"/>
            </a:spcAft>
            <a:buChar char="•"/>
          </a:pPr>
          <a:r>
            <a:rPr lang="en-US" sz="1500" kern="1200"/>
            <a:t>Presentazione dei libro “Wonder” di R.J. Palacio (inglese level A2) e “Dietro il muro” di Esposito La Rossa con riassunto e confronto sui temi emergenti: bullismo, accettazione della diversità, affetti ed emozioni, amicizie e legami, confini</a:t>
          </a:r>
        </a:p>
        <a:p>
          <a:pPr marL="114300" lvl="1" indent="-114300" algn="l" defTabSz="666750">
            <a:lnSpc>
              <a:spcPct val="90000"/>
            </a:lnSpc>
            <a:spcBef>
              <a:spcPct val="0"/>
            </a:spcBef>
            <a:spcAft>
              <a:spcPct val="20000"/>
            </a:spcAft>
            <a:buChar char="•"/>
          </a:pPr>
          <a:r>
            <a:rPr lang="en-US" sz="1500" kern="1200"/>
            <a:t>Proposta di 2 brani del libro da inserire nei due blocchi dello script</a:t>
          </a:r>
        </a:p>
        <a:p>
          <a:pPr marL="114300" lvl="1" indent="-114300" algn="l" defTabSz="666750">
            <a:lnSpc>
              <a:spcPct val="90000"/>
            </a:lnSpc>
            <a:spcBef>
              <a:spcPct val="0"/>
            </a:spcBef>
            <a:spcAft>
              <a:spcPct val="20000"/>
            </a:spcAft>
            <a:buChar char="•"/>
          </a:pPr>
          <a:r>
            <a:rPr lang="en-US" sz="1500" kern="1200"/>
            <a:t>Formazione gruppi di lavoro: scrittura blocco bio/blocco contesto/consiglio di ascolto</a:t>
          </a:r>
        </a:p>
        <a:p>
          <a:pPr marL="114300" lvl="1" indent="-114300" algn="l" defTabSz="666750">
            <a:lnSpc>
              <a:spcPct val="90000"/>
            </a:lnSpc>
            <a:spcBef>
              <a:spcPct val="0"/>
            </a:spcBef>
            <a:spcAft>
              <a:spcPct val="20000"/>
            </a:spcAft>
            <a:buChar char="•"/>
          </a:pPr>
          <a:r>
            <a:rPr lang="en-US" sz="1500" kern="1200"/>
            <a:t>Lettura brani inglese/italiano</a:t>
          </a:r>
        </a:p>
        <a:p>
          <a:pPr marL="114300" lvl="1" indent="-114300" algn="l" defTabSz="666750">
            <a:lnSpc>
              <a:spcPct val="90000"/>
            </a:lnSpc>
            <a:spcBef>
              <a:spcPct val="0"/>
            </a:spcBef>
            <a:spcAft>
              <a:spcPct val="20000"/>
            </a:spcAft>
            <a:buChar char="•"/>
          </a:pPr>
          <a:r>
            <a:rPr lang="en-US" sz="1500" kern="1200"/>
            <a:t>Presentazione script: cos’è e come si usa</a:t>
          </a:r>
        </a:p>
        <a:p>
          <a:pPr marL="114300" lvl="1" indent="-114300" algn="l" defTabSz="666750">
            <a:lnSpc>
              <a:spcPct val="90000"/>
            </a:lnSpc>
            <a:spcBef>
              <a:spcPct val="0"/>
            </a:spcBef>
            <a:spcAft>
              <a:spcPct val="20000"/>
            </a:spcAft>
            <a:buChar char="•"/>
          </a:pPr>
          <a:r>
            <a:rPr lang="en-US" sz="1500" kern="1200"/>
            <a:t>Scrittura “Intro/Outro speaker”</a:t>
          </a:r>
        </a:p>
        <a:p>
          <a:pPr marL="114300" lvl="1" indent="-114300" algn="l" defTabSz="666750">
            <a:lnSpc>
              <a:spcPct val="90000"/>
            </a:lnSpc>
            <a:spcBef>
              <a:spcPct val="0"/>
            </a:spcBef>
            <a:spcAft>
              <a:spcPct val="20000"/>
            </a:spcAft>
            <a:buChar char="•"/>
          </a:pPr>
          <a:r>
            <a:rPr lang="en-US" sz="1500" kern="1200"/>
            <a:t>Scrittura “Primo blocco-bio autrice” e “Secondo blocco-contesto”.</a:t>
          </a:r>
        </a:p>
        <a:p>
          <a:pPr marL="114300" lvl="1" indent="-114300" algn="l" defTabSz="666750">
            <a:lnSpc>
              <a:spcPct val="90000"/>
            </a:lnSpc>
            <a:spcBef>
              <a:spcPct val="0"/>
            </a:spcBef>
            <a:spcAft>
              <a:spcPct val="20000"/>
            </a:spcAft>
            <a:buChar char="•"/>
          </a:pPr>
          <a:r>
            <a:rPr lang="en-US" sz="1500" kern="1200"/>
            <a:t>Lettura brani (inglese/italiano) ad alta voce</a:t>
          </a:r>
        </a:p>
        <a:p>
          <a:pPr marL="114300" lvl="1" indent="-114300" algn="l" defTabSz="666750">
            <a:lnSpc>
              <a:spcPct val="90000"/>
            </a:lnSpc>
            <a:spcBef>
              <a:spcPct val="0"/>
            </a:spcBef>
            <a:spcAft>
              <a:spcPct val="20000"/>
            </a:spcAft>
            <a:buChar char="•"/>
          </a:pPr>
          <a:r>
            <a:rPr lang="en-US" sz="1500" kern="1200"/>
            <a:t>Definizione “Consiglio di ascolto/Ambiente sonoro”</a:t>
          </a:r>
        </a:p>
        <a:p>
          <a:pPr marL="114300" lvl="1" indent="-114300" algn="l" defTabSz="666750">
            <a:lnSpc>
              <a:spcPct val="90000"/>
            </a:lnSpc>
            <a:spcBef>
              <a:spcPct val="0"/>
            </a:spcBef>
            <a:spcAft>
              <a:spcPct val="20000"/>
            </a:spcAft>
            <a:buChar char="•"/>
          </a:pPr>
          <a:r>
            <a:rPr lang="en-US" sz="1500" kern="1200"/>
            <a:t>Registrazione “Intro/Outro speaker”, “Primo blocco” e “Secondo blocco”, “I inserto”e “II inserto” inglese/italiano</a:t>
          </a:r>
        </a:p>
        <a:p>
          <a:pPr marL="114300" lvl="1" indent="-114300" algn="l" defTabSz="666750">
            <a:lnSpc>
              <a:spcPct val="90000"/>
            </a:lnSpc>
            <a:spcBef>
              <a:spcPct val="0"/>
            </a:spcBef>
            <a:spcAft>
              <a:spcPct val="20000"/>
            </a:spcAft>
            <a:buChar char="•"/>
          </a:pPr>
          <a:r>
            <a:rPr lang="en-US" sz="1500" kern="1200"/>
            <a:t>Restituzione del percorso svolto e ascolto dei podcast</a:t>
          </a:r>
        </a:p>
      </dsp:txBody>
      <dsp:txXfrm>
        <a:off x="0" y="775756"/>
        <a:ext cx="6832212" cy="41689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8488C-163D-4975-AAA2-CD18AD8D498A}">
      <dsp:nvSpPr>
        <dsp:cNvPr id="0" name=""/>
        <dsp:cNvSpPr/>
      </dsp:nvSpPr>
      <dsp:spPr>
        <a:xfrm>
          <a:off x="0" y="660025"/>
          <a:ext cx="6832212" cy="15778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74D95-644E-4EFF-B816-A9F1A0D5230B}">
      <dsp:nvSpPr>
        <dsp:cNvPr id="0" name=""/>
        <dsp:cNvSpPr/>
      </dsp:nvSpPr>
      <dsp:spPr>
        <a:xfrm>
          <a:off x="477312" y="1015050"/>
          <a:ext cx="867840" cy="8678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3D3F83-2F0C-44F2-BF44-F7974D5905D7}">
      <dsp:nvSpPr>
        <dsp:cNvPr id="0" name=""/>
        <dsp:cNvSpPr/>
      </dsp:nvSpPr>
      <dsp:spPr>
        <a:xfrm>
          <a:off x="1822464" y="660025"/>
          <a:ext cx="4900313" cy="177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868" tIns="187868" rIns="187868" bIns="187868" numCol="1" spcCol="1270" anchor="ctr" anchorCtr="0">
          <a:noAutofit/>
        </a:bodyPr>
        <a:lstStyle/>
        <a:p>
          <a:pPr marL="0" lvl="0" indent="0" algn="l" defTabSz="622300">
            <a:lnSpc>
              <a:spcPct val="90000"/>
            </a:lnSpc>
            <a:spcBef>
              <a:spcPct val="0"/>
            </a:spcBef>
            <a:spcAft>
              <a:spcPct val="35000"/>
            </a:spcAft>
            <a:buNone/>
          </a:pPr>
          <a:r>
            <a:rPr lang="it-IT" sz="1400" kern="1200"/>
            <a:t>L’esperienza positiva svolta nel territorio comunale mediante il </a:t>
          </a:r>
          <a:r>
            <a:rPr lang="it-IT" sz="1400" b="1" kern="1200"/>
            <a:t>Patto educativo di Comunità “Coltivare il cambiamento” </a:t>
          </a:r>
          <a:r>
            <a:rPr lang="it-IT" sz="1400" kern="1200"/>
            <a:t>ha quindi permesso la realizzazione di laboratori che promuovono il </a:t>
          </a:r>
          <a:r>
            <a:rPr lang="it-IT" sz="1400" b="1" kern="1200"/>
            <a:t>ruolo educativo e di socializzazione della biblioteca comunale</a:t>
          </a:r>
          <a:r>
            <a:rPr lang="it-IT" sz="1400" kern="1200"/>
            <a:t>, rivolte ai bambini/e frequentanti la scuola primaria e </a:t>
          </a:r>
          <a:br>
            <a:rPr lang="it-IT" sz="1400" kern="1200"/>
          </a:br>
          <a:r>
            <a:rPr lang="it-IT" sz="1400" kern="1200"/>
            <a:t>ragazzi/e frequentanti la scuola secondaria: </a:t>
          </a:r>
          <a:endParaRPr lang="en-US" sz="1400" kern="1200"/>
        </a:p>
      </dsp:txBody>
      <dsp:txXfrm>
        <a:off x="1822464" y="660025"/>
        <a:ext cx="4900313" cy="1775127"/>
      </dsp:txXfrm>
    </dsp:sp>
    <dsp:sp modelId="{32D30341-D926-429D-9AA7-8AA7FCD4FD0F}">
      <dsp:nvSpPr>
        <dsp:cNvPr id="0" name=""/>
        <dsp:cNvSpPr/>
      </dsp:nvSpPr>
      <dsp:spPr>
        <a:xfrm>
          <a:off x="0" y="2829625"/>
          <a:ext cx="6832212" cy="15778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9C430E-F646-4605-8AC1-1508408A28E0}">
      <dsp:nvSpPr>
        <dsp:cNvPr id="0" name=""/>
        <dsp:cNvSpPr/>
      </dsp:nvSpPr>
      <dsp:spPr>
        <a:xfrm>
          <a:off x="477312" y="3184651"/>
          <a:ext cx="867840" cy="8678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9B3A01-02EB-4DFF-B4E1-277B3EBF239F}">
      <dsp:nvSpPr>
        <dsp:cNvPr id="0" name=""/>
        <dsp:cNvSpPr/>
      </dsp:nvSpPr>
      <dsp:spPr>
        <a:xfrm>
          <a:off x="1822464" y="2829625"/>
          <a:ext cx="4900313" cy="177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868" tIns="187868" rIns="187868" bIns="187868" numCol="1" spcCol="1270" anchor="ctr" anchorCtr="0">
          <a:noAutofit/>
        </a:bodyPr>
        <a:lstStyle/>
        <a:p>
          <a:pPr marL="0" lvl="0" indent="0" algn="l" defTabSz="622300">
            <a:lnSpc>
              <a:spcPct val="90000"/>
            </a:lnSpc>
            <a:spcBef>
              <a:spcPct val="0"/>
            </a:spcBef>
            <a:spcAft>
              <a:spcPct val="35000"/>
            </a:spcAft>
            <a:buNone/>
          </a:pPr>
          <a:r>
            <a:rPr lang="it-IT" sz="1400" kern="1200"/>
            <a:t>laboratori di educazione interculturale, laboratori volti alla realizzazione di podcast per consigli di lettura, laboratori per la creazione del libro, spettacoli teatrali, presentazione di libri, reading e incontri di lettura.</a:t>
          </a:r>
          <a:endParaRPr lang="en-US" sz="1400" kern="1200"/>
        </a:p>
      </dsp:txBody>
      <dsp:txXfrm>
        <a:off x="1822464" y="2829625"/>
        <a:ext cx="4900313" cy="17751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0361C-3914-48CD-92B4-F948712B0E45}">
      <dsp:nvSpPr>
        <dsp:cNvPr id="0" name=""/>
        <dsp:cNvSpPr/>
      </dsp:nvSpPr>
      <dsp:spPr>
        <a:xfrm>
          <a:off x="0" y="112479"/>
          <a:ext cx="6832212" cy="1223235"/>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b="1" kern="1200"/>
            <a:t>1 - </a:t>
          </a:r>
          <a:r>
            <a:rPr lang="it-IT" sz="1700" kern="1200"/>
            <a:t>Presentazione progetto e condivisione dei dettagli delle attività svolte nel gruppo di minori. Dettagli di come il podcast sarebbe stato da loro creato. </a:t>
          </a:r>
          <a:endParaRPr lang="en-US" sz="1700" kern="1200"/>
        </a:p>
      </dsp:txBody>
      <dsp:txXfrm>
        <a:off x="59713" y="172192"/>
        <a:ext cx="6712786" cy="1103809"/>
      </dsp:txXfrm>
    </dsp:sp>
    <dsp:sp modelId="{A082DA68-29E0-4764-B113-23B7D0752B60}">
      <dsp:nvSpPr>
        <dsp:cNvPr id="0" name=""/>
        <dsp:cNvSpPr/>
      </dsp:nvSpPr>
      <dsp:spPr>
        <a:xfrm>
          <a:off x="0" y="1384674"/>
          <a:ext cx="6832212" cy="1223235"/>
        </a:xfrm>
        <a:prstGeom prst="roundRect">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Scelta da parte delle ragazze e dei ragazzi del racconto oggetto del podcast tra 2 racconti presentati dalle volontarie e dai volontari dell’associazione.</a:t>
          </a:r>
          <a:endParaRPr lang="en-US" sz="1700" kern="1200"/>
        </a:p>
      </dsp:txBody>
      <dsp:txXfrm>
        <a:off x="59713" y="1444387"/>
        <a:ext cx="6712786" cy="1103809"/>
      </dsp:txXfrm>
    </dsp:sp>
    <dsp:sp modelId="{288DB8AF-BD36-48DB-981E-7AFA378B032E}">
      <dsp:nvSpPr>
        <dsp:cNvPr id="0" name=""/>
        <dsp:cNvSpPr/>
      </dsp:nvSpPr>
      <dsp:spPr>
        <a:xfrm>
          <a:off x="0" y="2656869"/>
          <a:ext cx="6832212" cy="1223235"/>
        </a:xfrm>
        <a:prstGeom prst="roundRect">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Entrambi parte del libro “Oltre il muro” scritto da Rosario Esposito La Rossa. I 2 racconti presentati sono stati: Lo zoo delle madri e Costruttori di Ponti. I ragazzi hanno optato per Lo Zoo delle madri.</a:t>
          </a:r>
          <a:endParaRPr lang="en-US" sz="1700" kern="1200"/>
        </a:p>
      </dsp:txBody>
      <dsp:txXfrm>
        <a:off x="59713" y="2716582"/>
        <a:ext cx="6712786" cy="1103809"/>
      </dsp:txXfrm>
    </dsp:sp>
    <dsp:sp modelId="{463188BF-38C5-4627-976F-B271D52B68B2}">
      <dsp:nvSpPr>
        <dsp:cNvPr id="0" name=""/>
        <dsp:cNvSpPr/>
      </dsp:nvSpPr>
      <dsp:spPr>
        <a:xfrm>
          <a:off x="0" y="3929064"/>
          <a:ext cx="6832212" cy="1223235"/>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Successivamente si è quindi proceduto alla lettura del racconto, aprendo una discussione gruppale. I ragazzi autonomamente hanno fatto delle ricerche su internet per vedere il muro e l’altalena.</a:t>
          </a:r>
          <a:endParaRPr lang="en-US" sz="1700" kern="1200"/>
        </a:p>
      </dsp:txBody>
      <dsp:txXfrm>
        <a:off x="59713" y="3988777"/>
        <a:ext cx="6712786" cy="11038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7CB8C-4CE0-4952-8857-BC8B76921429}">
      <dsp:nvSpPr>
        <dsp:cNvPr id="0" name=""/>
        <dsp:cNvSpPr/>
      </dsp:nvSpPr>
      <dsp:spPr>
        <a:xfrm>
          <a:off x="0" y="413479"/>
          <a:ext cx="6832212" cy="17970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E2DB10-67FA-48F1-BCA9-B844727C4960}">
      <dsp:nvSpPr>
        <dsp:cNvPr id="0" name=""/>
        <dsp:cNvSpPr/>
      </dsp:nvSpPr>
      <dsp:spPr>
        <a:xfrm>
          <a:off x="543605" y="817814"/>
          <a:ext cx="988373" cy="9883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A87B83-A5FB-4E51-A722-7D7082F9A2A6}">
      <dsp:nvSpPr>
        <dsp:cNvPr id="0" name=""/>
        <dsp:cNvSpPr/>
      </dsp:nvSpPr>
      <dsp:spPr>
        <a:xfrm>
          <a:off x="2075584" y="413479"/>
          <a:ext cx="4631993" cy="2021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960" tIns="213960" rIns="213960" bIns="213960" numCol="1" spcCol="1270" anchor="ctr" anchorCtr="0">
          <a:noAutofit/>
        </a:bodyPr>
        <a:lstStyle/>
        <a:p>
          <a:pPr marL="0" lvl="0" indent="0" algn="l" defTabSz="622300">
            <a:lnSpc>
              <a:spcPct val="90000"/>
            </a:lnSpc>
            <a:spcBef>
              <a:spcPct val="0"/>
            </a:spcBef>
            <a:spcAft>
              <a:spcPct val="35000"/>
            </a:spcAft>
            <a:buNone/>
          </a:pPr>
          <a:r>
            <a:rPr lang="it-IT" sz="1400" kern="1200"/>
            <a:t>Studenti e docenti del plesso primaria Marconi dell’Istituto Comprensivo “Gramsci” di Aprilia, nella settimana dal 21 al 25 ottobre 2024, hanno visitato la </a:t>
          </a:r>
          <a:r>
            <a:rPr lang="it-IT" sz="1400" i="1" kern="1200"/>
            <a:t>mostra espositiva dell’intercultura </a:t>
          </a:r>
          <a:r>
            <a:rPr lang="it-IT" sz="1400" kern="1200"/>
            <a:t>allestita con i prodotti artistici realizzati da tutti i beneficiari del progetto “Biblioteca Fuoriclasse Diffusa” e grazie al contributo delle volontarie e dei volontari di tutte le associazioni. </a:t>
          </a:r>
          <a:endParaRPr lang="en-US" sz="1400" kern="1200"/>
        </a:p>
      </dsp:txBody>
      <dsp:txXfrm>
        <a:off x="2075584" y="413479"/>
        <a:ext cx="4631993" cy="2021673"/>
      </dsp:txXfrm>
    </dsp:sp>
    <dsp:sp modelId="{829C1A63-524D-4286-A12A-C332DE7978BC}">
      <dsp:nvSpPr>
        <dsp:cNvPr id="0" name=""/>
        <dsp:cNvSpPr/>
      </dsp:nvSpPr>
      <dsp:spPr>
        <a:xfrm>
          <a:off x="0" y="2829625"/>
          <a:ext cx="6832212" cy="17970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3E785F-ECDF-4724-BFB1-590673784168}">
      <dsp:nvSpPr>
        <dsp:cNvPr id="0" name=""/>
        <dsp:cNvSpPr/>
      </dsp:nvSpPr>
      <dsp:spPr>
        <a:xfrm>
          <a:off x="543605" y="3233960"/>
          <a:ext cx="988373" cy="9883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731432-721E-49FD-BCB9-9D7669E11A75}">
      <dsp:nvSpPr>
        <dsp:cNvPr id="0" name=""/>
        <dsp:cNvSpPr/>
      </dsp:nvSpPr>
      <dsp:spPr>
        <a:xfrm>
          <a:off x="2075584" y="2829625"/>
          <a:ext cx="4631993" cy="2021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960" tIns="213960" rIns="213960" bIns="213960" numCol="1" spcCol="1270" anchor="ctr" anchorCtr="0">
          <a:noAutofit/>
        </a:bodyPr>
        <a:lstStyle/>
        <a:p>
          <a:pPr marL="0" lvl="0" indent="0" algn="l" defTabSz="622300">
            <a:lnSpc>
              <a:spcPct val="90000"/>
            </a:lnSpc>
            <a:spcBef>
              <a:spcPct val="0"/>
            </a:spcBef>
            <a:spcAft>
              <a:spcPct val="35000"/>
            </a:spcAft>
            <a:buNone/>
          </a:pPr>
          <a:r>
            <a:rPr lang="it-IT" sz="1400" kern="1200"/>
            <a:t>Nello specifico per l’associazione Reti di giustizia, alla presenza di Anna Nicolosi e Giulia Tedeschi.</a:t>
          </a:r>
          <a:endParaRPr lang="en-US" sz="1400" kern="1200"/>
        </a:p>
      </dsp:txBody>
      <dsp:txXfrm>
        <a:off x="2075584" y="2829625"/>
        <a:ext cx="4631993" cy="202167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24078A4-A5D0-407E-80DF-1F267FDB34C8}" type="datetimeFigureOut">
              <a:rPr lang="it-IT" smtClean="0"/>
              <a:t>07/02/2025</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3890056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24078A4-A5D0-407E-80DF-1F267FDB34C8}" type="datetimeFigureOut">
              <a:rPr lang="it-IT" smtClean="0"/>
              <a:t>07/02/2025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369942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24078A4-A5D0-407E-80DF-1F267FDB34C8}" type="datetimeFigureOut">
              <a:rPr lang="it-IT" smtClean="0"/>
              <a:t>07/02/2025</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D324EC-3D63-420B-B6E5-9928F628AB74}"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39620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224078A4-A5D0-407E-80DF-1F267FDB34C8}" type="datetimeFigureOut">
              <a:rPr lang="it-IT" smtClean="0"/>
              <a:t>07/02/2025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1270426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224078A4-A5D0-407E-80DF-1F267FDB34C8}" type="datetimeFigureOut">
              <a:rPr lang="it-IT" smtClean="0"/>
              <a:t>07/02/2025</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D324EC-3D63-420B-B6E5-9928F628AB74}"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8701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224078A4-A5D0-407E-80DF-1F267FDB34C8}" type="datetimeFigureOut">
              <a:rPr lang="it-IT" smtClean="0"/>
              <a:t>07/02/2025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3397659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4078A4-A5D0-407E-80DF-1F267FDB34C8}" type="datetimeFigureOut">
              <a:rPr lang="it-IT" smtClean="0"/>
              <a:t>07/02/2025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3224885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4078A4-A5D0-407E-80DF-1F267FDB34C8}" type="datetimeFigureOut">
              <a:rPr lang="it-IT" smtClean="0"/>
              <a:t>07/02/2025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1418745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4078A4-A5D0-407E-80DF-1F267FDB34C8}" type="datetimeFigureOut">
              <a:rPr lang="it-IT" smtClean="0"/>
              <a:t>07/02/2025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331970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24078A4-A5D0-407E-80DF-1F267FDB34C8}" type="datetimeFigureOut">
              <a:rPr lang="it-IT" smtClean="0"/>
              <a:t>07/02/2025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185664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24078A4-A5D0-407E-80DF-1F267FDB34C8}" type="datetimeFigureOut">
              <a:rPr lang="it-IT" smtClean="0"/>
              <a:t>07/02/2025</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183421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24078A4-A5D0-407E-80DF-1F267FDB34C8}" type="datetimeFigureOut">
              <a:rPr lang="it-IT" smtClean="0"/>
              <a:t>07/02/2025</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3572036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24078A4-A5D0-407E-80DF-1F267FDB34C8}" type="datetimeFigureOut">
              <a:rPr lang="it-IT" smtClean="0"/>
              <a:t>07/02/2025</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252701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078A4-A5D0-407E-80DF-1F267FDB34C8}" type="datetimeFigureOut">
              <a:rPr lang="it-IT" smtClean="0"/>
              <a:t>07/02/2025</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135039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24078A4-A5D0-407E-80DF-1F267FDB34C8}" type="datetimeFigureOut">
              <a:rPr lang="it-IT" smtClean="0"/>
              <a:t>07/02/2025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354180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24078A4-A5D0-407E-80DF-1F267FDB34C8}" type="datetimeFigureOut">
              <a:rPr lang="it-IT" smtClean="0"/>
              <a:t>07/02/2025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D324EC-3D63-420B-B6E5-9928F628AB74}" type="slidenum">
              <a:rPr lang="it-IT" smtClean="0"/>
              <a:t>‹N›</a:t>
            </a:fld>
            <a:endParaRPr lang="it-IT"/>
          </a:p>
        </p:txBody>
      </p:sp>
    </p:spTree>
    <p:extLst>
      <p:ext uri="{BB962C8B-B14F-4D97-AF65-F5344CB8AC3E}">
        <p14:creationId xmlns:p14="http://schemas.microsoft.com/office/powerpoint/2010/main" val="108092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24078A4-A5D0-407E-80DF-1F267FDB34C8}" type="datetimeFigureOut">
              <a:rPr lang="it-IT" smtClean="0"/>
              <a:t>07/02/2025</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ED324EC-3D63-420B-B6E5-9928F628AB74}" type="slidenum">
              <a:rPr lang="it-IT" smtClean="0"/>
              <a:t>‹N›</a:t>
            </a:fld>
            <a:endParaRPr lang="it-IT"/>
          </a:p>
        </p:txBody>
      </p:sp>
    </p:spTree>
    <p:extLst>
      <p:ext uri="{BB962C8B-B14F-4D97-AF65-F5344CB8AC3E}">
        <p14:creationId xmlns:p14="http://schemas.microsoft.com/office/powerpoint/2010/main" val="19878216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www.facebook.com/share/p/JCkLs8euzTFAais8/" TargetMode="External"/><Relationship Id="rId3" Type="http://schemas.openxmlformats.org/officeDocument/2006/relationships/hyperlink" Target="https://www.facebook.com/share/p/pza2k5KHJ26tyUM8/" TargetMode="External"/><Relationship Id="rId7" Type="http://schemas.openxmlformats.org/officeDocument/2006/relationships/hyperlink" Target="https://www.facebook.com/share/p/VMVtALJiA6hbfKVg/" TargetMode="Externa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hyperlink" Target="https://www.facebook.com/share/p/peBaPAigXvATi8Pn/" TargetMode="External"/><Relationship Id="rId5" Type="http://schemas.openxmlformats.org/officeDocument/2006/relationships/hyperlink" Target="https://www.facebook.com/share/p/6ULrbgt2DSqRqqBs/" TargetMode="External"/><Relationship Id="rId10" Type="http://schemas.openxmlformats.org/officeDocument/2006/relationships/hyperlink" Target="https://www.facebook.com/share/p/Bb3RfmdksW2htSyS/" TargetMode="External"/><Relationship Id="rId4" Type="http://schemas.openxmlformats.org/officeDocument/2006/relationships/hyperlink" Target="https://www.facebook.com/share/p/3zFKaXE9w4YaWSap/" TargetMode="External"/><Relationship Id="rId9" Type="http://schemas.openxmlformats.org/officeDocument/2006/relationships/hyperlink" Target="https://www.facebook.com/share/p/a8X5Ce57NjSxpXQ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comune.aprilia.lt.it/vivere-il-comune/eventi/spettacolo-teatrale-mamme-narrant" TargetMode="Externa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hyperlink" Target="https://www.facebook.com/share/p/iUeLgQuLpJDey9WD/" TargetMode="External"/><Relationship Id="rId5" Type="http://schemas.openxmlformats.org/officeDocument/2006/relationships/hyperlink" Target="https://www.facebook.com/share/m3sPdaLjx91Wx4Ax/" TargetMode="External"/><Relationship Id="rId4" Type="http://schemas.openxmlformats.org/officeDocument/2006/relationships/hyperlink" Target="https://www.facebook.com/share/p/MmEp4U8w8qQWYphi/"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4.xml.rels><?xml version="1.0" encoding="UTF-8" standalone="yes"?>
<Relationships xmlns="http://schemas.openxmlformats.org/package/2006/relationships"><Relationship Id="rId3" Type="http://schemas.openxmlformats.org/officeDocument/2006/relationships/hyperlink" Target="http://www.facebook.com/share/p/rR2ddyJ7p2AeRg43/" TargetMode="External"/><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hyperlink" Target="https://www.spreaker.com/episode/consigli-di-lettura-oltre-il-muro--"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open.spotify.com/episode/556vTpb1wD1B9SoBaimT3g?si=nJBLPJBxRoCw6r5F57mNdw" TargetMode="External"/><Relationship Id="rId2" Type="http://schemas.openxmlformats.org/officeDocument/2006/relationships/hyperlink" Target="https://open.spotify.com/episode/7K24jsUQfWQtVOQEcA8hr3?si=ZUrTZFWKSxaMzyIdXxuIZQ%0A" TargetMode="Externa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www.instagram.com/reel/DBZaOHfo3rf/?igsh=NnZvYTk5YW9zc2Zy"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396F7A-5AEA-F4DA-C2DB-208E97520B9C}"/>
              </a:ext>
            </a:extLst>
          </p:cNvPr>
          <p:cNvSpPr>
            <a:spLocks noGrp="1"/>
          </p:cNvSpPr>
          <p:nvPr>
            <p:ph type="ctrTitle"/>
          </p:nvPr>
        </p:nvSpPr>
        <p:spPr>
          <a:xfrm>
            <a:off x="975373" y="2452409"/>
            <a:ext cx="2899941" cy="1412070"/>
          </a:xfrm>
        </p:spPr>
        <p:txBody>
          <a:bodyPr>
            <a:noAutofit/>
          </a:bodyPr>
          <a:lstStyle/>
          <a:p>
            <a:r>
              <a:rPr lang="it-IT" sz="1400" dirty="0"/>
              <a:t>Linea di intervento realizzata con il sostegno della Regione Lazio per Biblioteche, Musei e Istituti similari, Ecomusei e Archivi – Piano annuale 2023, L.R. 24/2019”</a:t>
            </a:r>
          </a:p>
        </p:txBody>
      </p:sp>
      <p:pic>
        <p:nvPicPr>
          <p:cNvPr id="7" name="Immagine 6" descr="Immagine che contiene corona, cresta, simbolo, emblema&#10;&#10;Il contenuto generato dall'IA potrebbe non essere corretto.">
            <a:extLst>
              <a:ext uri="{FF2B5EF4-FFF2-40B4-BE49-F238E27FC236}">
                <a16:creationId xmlns:a16="http://schemas.microsoft.com/office/drawing/2014/main" id="{2D42A386-8E22-0B0F-63AA-5D0FCE7AB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122" y="1693532"/>
            <a:ext cx="1397755" cy="1735468"/>
          </a:xfrm>
          <a:prstGeom prst="rect">
            <a:avLst/>
          </a:prstGeom>
        </p:spPr>
      </p:pic>
      <p:pic>
        <p:nvPicPr>
          <p:cNvPr id="8" name="Image 2">
            <a:extLst>
              <a:ext uri="{FF2B5EF4-FFF2-40B4-BE49-F238E27FC236}">
                <a16:creationId xmlns:a16="http://schemas.microsoft.com/office/drawing/2014/main" id="{9D953AFA-4059-0B41-AB86-7D1387D7D653}"/>
              </a:ext>
            </a:extLst>
          </p:cNvPr>
          <p:cNvPicPr>
            <a:picLocks/>
          </p:cNvPicPr>
          <p:nvPr/>
        </p:nvPicPr>
        <p:blipFill>
          <a:blip r:embed="rId3" cstate="print"/>
          <a:stretch>
            <a:fillRect/>
          </a:stretch>
        </p:blipFill>
        <p:spPr>
          <a:xfrm>
            <a:off x="975373" y="1741530"/>
            <a:ext cx="2136762" cy="588353"/>
          </a:xfrm>
          <a:prstGeom prst="rect">
            <a:avLst/>
          </a:prstGeom>
        </p:spPr>
      </p:pic>
      <p:pic>
        <p:nvPicPr>
          <p:cNvPr id="9" name="Image 3">
            <a:extLst>
              <a:ext uri="{FF2B5EF4-FFF2-40B4-BE49-F238E27FC236}">
                <a16:creationId xmlns:a16="http://schemas.microsoft.com/office/drawing/2014/main" id="{D230E2BC-672F-D00E-D732-5125967A4527}"/>
              </a:ext>
            </a:extLst>
          </p:cNvPr>
          <p:cNvPicPr>
            <a:picLocks/>
          </p:cNvPicPr>
          <p:nvPr/>
        </p:nvPicPr>
        <p:blipFill>
          <a:blip r:embed="rId4" cstate="print"/>
          <a:stretch>
            <a:fillRect/>
          </a:stretch>
        </p:blipFill>
        <p:spPr>
          <a:xfrm>
            <a:off x="8624527" y="2329883"/>
            <a:ext cx="2311805" cy="658248"/>
          </a:xfrm>
          <a:prstGeom prst="rect">
            <a:avLst/>
          </a:prstGeom>
        </p:spPr>
      </p:pic>
      <p:sp>
        <p:nvSpPr>
          <p:cNvPr id="11" name="CasellaDiTesto 10">
            <a:extLst>
              <a:ext uri="{FF2B5EF4-FFF2-40B4-BE49-F238E27FC236}">
                <a16:creationId xmlns:a16="http://schemas.microsoft.com/office/drawing/2014/main" id="{665D40C6-48BE-C15A-6676-DAAB83E4880F}"/>
              </a:ext>
            </a:extLst>
          </p:cNvPr>
          <p:cNvSpPr txBox="1"/>
          <p:nvPr/>
        </p:nvSpPr>
        <p:spPr>
          <a:xfrm>
            <a:off x="975373" y="5191493"/>
            <a:ext cx="10095398"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algn="ctr"/>
            <a:r>
              <a:rPr lang="it-IT" sz="3200" dirty="0">
                <a:effectLst/>
                <a:latin typeface="Arial Black" panose="020B0A04020102020204" pitchFamily="34" charset="0"/>
                <a:ea typeface="Tahoma" panose="020B0604030504040204" pitchFamily="34" charset="0"/>
                <a:cs typeface="Tahoma" panose="020B0604030504040204" pitchFamily="34" charset="0"/>
              </a:rPr>
              <a:t>Biblioteca</a:t>
            </a:r>
            <a:r>
              <a:rPr lang="it-IT" sz="3200" spc="-55" dirty="0">
                <a:effectLst/>
                <a:latin typeface="Arial Black" panose="020B0A04020102020204" pitchFamily="34" charset="0"/>
                <a:ea typeface="Tahoma" panose="020B0604030504040204" pitchFamily="34" charset="0"/>
                <a:cs typeface="Tahoma" panose="020B0604030504040204" pitchFamily="34" charset="0"/>
              </a:rPr>
              <a:t> </a:t>
            </a:r>
            <a:r>
              <a:rPr lang="it-IT" sz="3200" dirty="0">
                <a:effectLst/>
                <a:latin typeface="Arial Black" panose="020B0A04020102020204" pitchFamily="34" charset="0"/>
                <a:ea typeface="Tahoma" panose="020B0604030504040204" pitchFamily="34" charset="0"/>
                <a:cs typeface="Tahoma" panose="020B0604030504040204" pitchFamily="34" charset="0"/>
              </a:rPr>
              <a:t>Fuoriclasse</a:t>
            </a:r>
            <a:r>
              <a:rPr lang="it-IT" sz="3200" spc="-55" dirty="0">
                <a:effectLst/>
                <a:latin typeface="Arial Black" panose="020B0A04020102020204" pitchFamily="34" charset="0"/>
                <a:ea typeface="Tahoma" panose="020B0604030504040204" pitchFamily="34" charset="0"/>
                <a:cs typeface="Tahoma" panose="020B0604030504040204" pitchFamily="34" charset="0"/>
              </a:rPr>
              <a:t> </a:t>
            </a:r>
            <a:r>
              <a:rPr lang="it-IT" sz="3200" dirty="0">
                <a:effectLst/>
                <a:latin typeface="Arial Black" panose="020B0A04020102020204" pitchFamily="34" charset="0"/>
                <a:ea typeface="Tahoma" panose="020B0604030504040204" pitchFamily="34" charset="0"/>
                <a:cs typeface="Tahoma" panose="020B0604030504040204" pitchFamily="34" charset="0"/>
              </a:rPr>
              <a:t>Diffusa</a:t>
            </a:r>
            <a:r>
              <a:rPr lang="it-IT" sz="3200" spc="-5" dirty="0">
                <a:effectLst/>
                <a:latin typeface="Arial Black" panose="020B0A04020102020204" pitchFamily="34" charset="0"/>
                <a:ea typeface="Tahoma" panose="020B0604030504040204" pitchFamily="34" charset="0"/>
                <a:cs typeface="Tahoma" panose="020B0604030504040204" pitchFamily="34" charset="0"/>
              </a:rPr>
              <a:t> </a:t>
            </a:r>
            <a:endParaRPr lang="it-IT" sz="3200" dirty="0"/>
          </a:p>
        </p:txBody>
      </p:sp>
    </p:spTree>
    <p:extLst>
      <p:ext uri="{BB962C8B-B14F-4D97-AF65-F5344CB8AC3E}">
        <p14:creationId xmlns:p14="http://schemas.microsoft.com/office/powerpoint/2010/main" val="1665143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A2C834C-77FE-9B72-F9DF-D71E182DE416}"/>
              </a:ext>
            </a:extLst>
          </p:cNvPr>
          <p:cNvSpPr txBox="1"/>
          <p:nvPr/>
        </p:nvSpPr>
        <p:spPr>
          <a:xfrm>
            <a:off x="872358" y="1776143"/>
            <a:ext cx="11319642" cy="4178901"/>
          </a:xfrm>
          <a:prstGeom prst="rect">
            <a:avLst/>
          </a:prstGeom>
          <a:noFill/>
        </p:spPr>
        <p:txBody>
          <a:bodyPr wrap="square">
            <a:spAutoFit/>
          </a:bodyPr>
          <a:lstStyle/>
          <a:p>
            <a:pPr marR="377190" lvl="0">
              <a:lnSpc>
                <a:spcPct val="123000"/>
              </a:lnSpc>
              <a:spcBef>
                <a:spcPts val="435"/>
              </a:spcBef>
              <a:tabLst>
                <a:tab pos="472440" algn="l"/>
              </a:tabLst>
            </a:pPr>
            <a:r>
              <a:rPr lang="it-IT" sz="1800" spc="0" dirty="0">
                <a:effectLst/>
                <a:latin typeface="Arial Black" panose="020B0A04020102020204" pitchFamily="34" charset="0"/>
                <a:ea typeface="Tahoma" panose="020B0604030504040204" pitchFamily="34" charset="0"/>
              </a:rPr>
              <a:t>3. Tutti</a:t>
            </a:r>
            <a:r>
              <a:rPr lang="it-IT" sz="1800" spc="-50"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in</a:t>
            </a:r>
            <a:r>
              <a:rPr lang="it-IT" sz="1800" spc="-5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Viaggio</a:t>
            </a:r>
            <a:r>
              <a:rPr lang="it-IT" sz="1800" spc="-60"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con</a:t>
            </a:r>
            <a:r>
              <a:rPr lang="it-IT" sz="1800" spc="-5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il</a:t>
            </a:r>
            <a:r>
              <a:rPr lang="it-IT" sz="1800" spc="-2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fumetto</a:t>
            </a:r>
            <a:r>
              <a:rPr lang="it-IT" sz="1800" spc="-5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(11-23</a:t>
            </a:r>
            <a:r>
              <a:rPr lang="it-IT" sz="1800" spc="-2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anni):</a:t>
            </a:r>
            <a:r>
              <a:rPr lang="it-IT" sz="1800" spc="200" dirty="0">
                <a:effectLst/>
                <a:latin typeface="Arial Black" panose="020B0A04020102020204" pitchFamily="34" charset="0"/>
                <a:ea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a cura dell’associazione C.S.I Dialogo </a:t>
            </a:r>
          </a:p>
          <a:p>
            <a:pPr marR="377190" lvl="0">
              <a:lnSpc>
                <a:spcPct val="123000"/>
              </a:lnSpc>
              <a:spcBef>
                <a:spcPts val="435"/>
              </a:spcBef>
              <a:tabLst>
                <a:tab pos="472440" algn="l"/>
              </a:tabLst>
            </a:pPr>
            <a:endParaRPr lang="it-IT" sz="2000" i="1" dirty="0">
              <a:latin typeface="Arial" panose="020B0604020202020204" pitchFamily="34" charset="0"/>
              <a:ea typeface="Tahoma" panose="020B0604030504040204" pitchFamily="34" charset="0"/>
              <a:cs typeface="Tahoma" panose="020B0604030504040204" pitchFamily="34" charset="0"/>
            </a:endParaRPr>
          </a:p>
          <a:p>
            <a:pPr marR="377190" lvl="0">
              <a:lnSpc>
                <a:spcPct val="123000"/>
              </a:lnSpc>
              <a:spcBef>
                <a:spcPts val="435"/>
              </a:spcBef>
              <a:tabLst>
                <a:tab pos="472440" algn="l"/>
              </a:tabLst>
            </a:pPr>
            <a:r>
              <a:rPr lang="it-IT" sz="1800" spc="-30" dirty="0">
                <a:effectLst/>
                <a:latin typeface="Tahoma" panose="020B0604030504040204" pitchFamily="34" charset="0"/>
                <a:ea typeface="Tahoma" panose="020B0604030504040204" pitchFamily="34" charset="0"/>
              </a:rPr>
              <a:t>In</a:t>
            </a:r>
            <a:r>
              <a:rPr lang="it-IT" sz="1800" spc="-8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questo</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laboratorio</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il</a:t>
            </a:r>
            <a:r>
              <a:rPr lang="it-IT" sz="1800" spc="-8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fumetto</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è</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stato</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visto</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come</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un</a:t>
            </a:r>
            <a:r>
              <a:rPr lang="it-IT" sz="1800" spc="-8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posto</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sicuro</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in</a:t>
            </a:r>
            <a:r>
              <a:rPr lang="it-IT" sz="1800" spc="-8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cui</a:t>
            </a:r>
            <a:r>
              <a:rPr lang="it-IT" sz="1800" spc="-8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creare</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un</a:t>
            </a:r>
            <a:r>
              <a:rPr lang="it-IT" sz="1800" spc="-8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mondo</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inclusivo, </a:t>
            </a:r>
            <a:r>
              <a:rPr lang="it-IT" sz="1800" spc="0" dirty="0">
                <a:effectLst/>
                <a:latin typeface="Tahoma" panose="020B0604030504040204" pitchFamily="34" charset="0"/>
                <a:ea typeface="Tahoma" panose="020B0604030504040204" pitchFamily="34" charset="0"/>
              </a:rPr>
              <a:t>viaggiando</a:t>
            </a:r>
            <a:r>
              <a:rPr lang="it-IT" sz="1800" spc="-90"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con</a:t>
            </a:r>
            <a:r>
              <a:rPr lang="it-IT" sz="1800" spc="-85"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la</a:t>
            </a:r>
            <a:r>
              <a:rPr lang="it-IT" sz="1800" spc="-85"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mente</a:t>
            </a:r>
            <a:r>
              <a:rPr lang="it-IT" sz="1800" spc="-85"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e</a:t>
            </a:r>
            <a:r>
              <a:rPr lang="it-IT" sz="1800" spc="-85"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con</a:t>
            </a:r>
            <a:r>
              <a:rPr lang="it-IT" sz="1800" spc="-90"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la</a:t>
            </a:r>
            <a:r>
              <a:rPr lang="it-IT" sz="1800" spc="-85"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matita.</a:t>
            </a:r>
          </a:p>
          <a:p>
            <a:pPr marR="377190" lvl="0">
              <a:lnSpc>
                <a:spcPct val="123000"/>
              </a:lnSpc>
              <a:spcBef>
                <a:spcPts val="435"/>
              </a:spcBef>
              <a:tabLst>
                <a:tab pos="472440" algn="l"/>
              </a:tabLst>
            </a:pPr>
            <a:endParaRPr lang="it-IT" sz="1800" spc="0" dirty="0">
              <a:effectLst/>
              <a:latin typeface="Tahoma" panose="020B0604030504040204" pitchFamily="34" charset="0"/>
              <a:ea typeface="Tahoma" panose="020B0604030504040204" pitchFamily="34" charset="0"/>
            </a:endParaRPr>
          </a:p>
          <a:p>
            <a:pPr marL="15875" marR="370205" algn="just">
              <a:lnSpc>
                <a:spcPct val="130000"/>
              </a:lnSpc>
              <a:spcBef>
                <a:spcPts val="100"/>
              </a:spcBef>
            </a:pPr>
            <a:r>
              <a:rPr lang="it-IT" sz="1800" dirty="0">
                <a:effectLst/>
                <a:latin typeface="Tahoma" panose="020B0604030504040204" pitchFamily="34" charset="0"/>
                <a:ea typeface="Tahoma" panose="020B0604030504040204" pitchFamily="34" charset="0"/>
              </a:rPr>
              <a:t>Il</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percorso è stato rivolto a</a:t>
            </a:r>
            <a:r>
              <a:rPr lang="it-IT" sz="1800" spc="-3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preadolescenti,</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adolescenti</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giovani</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adulti</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si è</a:t>
            </a:r>
            <a:r>
              <a:rPr lang="it-IT" sz="1800" spc="1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svolto presso l’Emeroteca </a:t>
            </a:r>
            <a:r>
              <a:rPr lang="it-IT" sz="1800" spc="-10" dirty="0">
                <a:effectLst/>
                <a:latin typeface="Tahoma" panose="020B0604030504040204" pitchFamily="34" charset="0"/>
                <a:ea typeface="Tahoma" panose="020B0604030504040204" pitchFamily="34" charset="0"/>
              </a:rPr>
              <a:t>della</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Biblioteca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Comunale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t>
            </a:r>
            <a:r>
              <a:rPr lang="it-IT" sz="1800" spc="-10" dirty="0" err="1">
                <a:effectLst/>
                <a:latin typeface="Tahoma" panose="020B0604030504040204" pitchFamily="34" charset="0"/>
                <a:ea typeface="Tahoma" panose="020B0604030504040204" pitchFamily="34" charset="0"/>
              </a:rPr>
              <a:t>G.Manzu</a:t>
            </a:r>
            <a:r>
              <a:rPr lang="it-IT" sz="1800" spc="-10" dirty="0">
                <a:effectLst/>
                <a:latin typeface="Tahoma" panose="020B0604030504040204" pitchFamily="34" charset="0"/>
                <a:ea typeface="Tahoma" panose="020B0604030504040204" pitchFamily="34" charset="0"/>
              </a:rPr>
              <a:t>”</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Aprilia</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(LT).</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Gli</a:t>
            </a:r>
            <a:r>
              <a:rPr lang="it-IT" sz="1800" spc="-20" dirty="0">
                <a:effectLst/>
                <a:latin typeface="Tahoma" panose="020B0604030504040204" pitchFamily="34" charset="0"/>
                <a:ea typeface="Tahoma" panose="020B0604030504040204" pitchFamily="34" charset="0"/>
              </a:rPr>
              <a:t> </a:t>
            </a:r>
            <a:r>
              <a:rPr lang="it-IT" sz="1800" u="sng" spc="-10" dirty="0">
                <a:effectLst/>
                <a:latin typeface="Tahoma" panose="020B0604030504040204" pitchFamily="34" charset="0"/>
                <a:ea typeface="Tahoma" panose="020B0604030504040204" pitchFamily="34" charset="0"/>
              </a:rPr>
              <a:t>8</a:t>
            </a:r>
            <a:r>
              <a:rPr lang="it-IT" sz="1800" u="sng" dirty="0">
                <a:effectLst/>
                <a:latin typeface="Tahoma" panose="020B0604030504040204" pitchFamily="34" charset="0"/>
                <a:ea typeface="Tahoma" panose="020B0604030504040204" pitchFamily="34" charset="0"/>
              </a:rPr>
              <a:t> </a:t>
            </a:r>
            <a:r>
              <a:rPr lang="it-IT" sz="1800" u="sng" spc="-10" dirty="0">
                <a:effectLst/>
                <a:latin typeface="Tahoma" panose="020B0604030504040204" pitchFamily="34" charset="0"/>
                <a:ea typeface="Tahoma" panose="020B0604030504040204" pitchFamily="34" charset="0"/>
              </a:rPr>
              <a:t>partecipanti</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(sono</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stati</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principalmente </a:t>
            </a:r>
            <a:r>
              <a:rPr lang="it-IT" sz="1800" dirty="0">
                <a:effectLst/>
                <a:latin typeface="Tahoma" panose="020B0604030504040204" pitchFamily="34" charset="0"/>
                <a:ea typeface="Tahoma" panose="020B0604030504040204" pitchFamily="34" charset="0"/>
              </a:rPr>
              <a:t>ragazzi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ragazze dagli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11 anni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ai 20 anni che hanno partecipato a</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3</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incontri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propedeutici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della</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durata di 2 ore ciascuno.</a:t>
            </a:r>
          </a:p>
          <a:p>
            <a:pPr marL="15875" marR="365125" algn="just">
              <a:lnSpc>
                <a:spcPct val="132000"/>
              </a:lnSpc>
              <a:spcBef>
                <a:spcPts val="70"/>
              </a:spcBef>
            </a:pPr>
            <a:br>
              <a:rPr lang="it-IT" sz="1800" dirty="0">
                <a:effectLst/>
                <a:latin typeface="Tahoma" panose="020B0604030504040204" pitchFamily="34" charset="0"/>
                <a:ea typeface="Tahoma" panose="020B0604030504040204" pitchFamily="34" charset="0"/>
              </a:rPr>
            </a:br>
            <a:endParaRPr lang="it-IT"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2079291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6725EAD-0339-BE82-8D16-377CF115E75F}"/>
              </a:ext>
            </a:extLst>
          </p:cNvPr>
          <p:cNvSpPr txBox="1"/>
          <p:nvPr/>
        </p:nvSpPr>
        <p:spPr>
          <a:xfrm>
            <a:off x="898634" y="1119352"/>
            <a:ext cx="10657489" cy="4636397"/>
          </a:xfrm>
          <a:prstGeom prst="rect">
            <a:avLst/>
          </a:prstGeom>
          <a:noFill/>
        </p:spPr>
        <p:txBody>
          <a:bodyPr wrap="square">
            <a:spAutoFit/>
          </a:bodyPr>
          <a:lstStyle/>
          <a:p>
            <a:pPr marL="15875" marR="365125" algn="just">
              <a:lnSpc>
                <a:spcPct val="132000"/>
              </a:lnSpc>
              <a:spcBef>
                <a:spcPts val="70"/>
              </a:spcBef>
            </a:pPr>
            <a:r>
              <a:rPr lang="it-IT" sz="1800" dirty="0">
                <a:effectLst/>
                <a:latin typeface="Tahoma" panose="020B0604030504040204" pitchFamily="34" charset="0"/>
                <a:ea typeface="Tahoma" panose="020B0604030504040204" pitchFamily="34" charset="0"/>
              </a:rPr>
              <a:t>Il primo incontro è stato dedicato ad una breve spiegazione dell'illustrazione in ambito fumettistico e dello studio narrativo attraverso il disegno. Successivamente i partecipanti hanno creato</a:t>
            </a:r>
            <a:r>
              <a:rPr lang="it-IT" sz="1800" spc="-3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attraverso la tecnica dello storytelling un breve racconto</a:t>
            </a:r>
            <a:r>
              <a:rPr lang="it-IT" sz="1800" spc="-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incentrato</a:t>
            </a:r>
            <a:r>
              <a:rPr lang="it-IT" sz="1800" spc="-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sul tema del viaggio in cui sono</a:t>
            </a:r>
            <a:r>
              <a:rPr lang="it-IT" sz="1800" spc="16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state accolte e </a:t>
            </a:r>
            <a:r>
              <a:rPr lang="it-IT" sz="1800" spc="-30" dirty="0">
                <a:effectLst/>
                <a:latin typeface="Tahoma" panose="020B0604030504040204" pitchFamily="34" charset="0"/>
                <a:ea typeface="Tahoma" panose="020B0604030504040204" pitchFamily="34" charset="0"/>
              </a:rPr>
              <a:t>verbalizzate</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emozioni</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come</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la</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paura</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del</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cambiamento</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e</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di</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ciò</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che</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è</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diverso,</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il</a:t>
            </a:r>
            <a:r>
              <a:rPr lang="it-IT" sz="1800" spc="-1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timore</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di</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non</a:t>
            </a:r>
            <a:r>
              <a:rPr lang="it-IT" sz="180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essere </a:t>
            </a:r>
            <a:r>
              <a:rPr lang="it-IT" sz="1800" dirty="0">
                <a:effectLst/>
                <a:latin typeface="Tahoma" panose="020B0604030504040204" pitchFamily="34" charset="0"/>
                <a:ea typeface="Tahoma" panose="020B0604030504040204" pitchFamily="34" charset="0"/>
              </a:rPr>
              <a:t>accettati,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allontanati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giudicati.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è quindi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focalizzati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sulla</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valorizzazione delle differenze a</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favore di un approccio inclusivo.</a:t>
            </a:r>
          </a:p>
          <a:p>
            <a:pPr marL="15875" marR="371475" algn="just">
              <a:lnSpc>
                <a:spcPct val="130000"/>
              </a:lnSpc>
            </a:pPr>
            <a:r>
              <a:rPr lang="it-IT" sz="1800" dirty="0">
                <a:effectLst/>
                <a:latin typeface="Tahoma" panose="020B0604030504040204" pitchFamily="34" charset="0"/>
                <a:ea typeface="Tahoma" panose="020B0604030504040204" pitchFamily="34" charset="0"/>
              </a:rPr>
              <a:t>In</a:t>
            </a:r>
            <a:r>
              <a:rPr lang="it-IT" sz="1800" spc="-1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seguito è stato svolto un</a:t>
            </a:r>
            <a:r>
              <a:rPr lang="it-IT" sz="1800" spc="-1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approfondimento sul </a:t>
            </a:r>
            <a:r>
              <a:rPr lang="it-IT" sz="2000" i="1" dirty="0" err="1">
                <a:effectLst/>
                <a:latin typeface="Arial" panose="020B0604020202020204" pitchFamily="34" charset="0"/>
                <a:ea typeface="Tahoma" panose="020B0604030504040204" pitchFamily="34" charset="0"/>
                <a:cs typeface="Tahoma" panose="020B0604030504040204" pitchFamily="34" charset="0"/>
              </a:rPr>
              <a:t>character</a:t>
            </a:r>
            <a:r>
              <a:rPr lang="it-IT" sz="2000" i="1" spc="-50" dirty="0">
                <a:effectLst/>
                <a:latin typeface="Arial" panose="020B0604020202020204" pitchFamily="34" charset="0"/>
                <a:ea typeface="Tahoma" panose="020B0604030504040204" pitchFamily="34" charset="0"/>
                <a:cs typeface="Tahoma" panose="020B0604030504040204" pitchFamily="34" charset="0"/>
              </a:rPr>
              <a:t> </a:t>
            </a:r>
            <a:r>
              <a:rPr lang="it-IT" sz="2000" i="1" dirty="0">
                <a:effectLst/>
                <a:latin typeface="Arial" panose="020B0604020202020204" pitchFamily="34" charset="0"/>
                <a:ea typeface="Tahoma" panose="020B0604030504040204" pitchFamily="34" charset="0"/>
                <a:cs typeface="Tahoma" panose="020B0604030504040204" pitchFamily="34" charset="0"/>
              </a:rPr>
              <a:t>design</a:t>
            </a:r>
            <a:r>
              <a:rPr lang="it-IT" sz="1800" dirty="0">
                <a:effectLst/>
                <a:latin typeface="Tahoma" panose="020B0604030504040204" pitchFamily="34" charset="0"/>
                <a:ea typeface="Tahoma" panose="020B0604030504040204" pitchFamily="34" charset="0"/>
              </a:rPr>
              <a:t>,</a:t>
            </a:r>
            <a:r>
              <a:rPr lang="it-IT" sz="1800" spc="-2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sullo studio dei</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personaggi</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ideati</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a:t>
            </a:r>
            <a:r>
              <a:rPr lang="it-IT" sz="1800" spc="-20" dirty="0">
                <a:effectLst/>
                <a:latin typeface="Tahoma" panose="020B0604030504040204" pitchFamily="34" charset="0"/>
                <a:ea typeface="Tahoma" panose="020B0604030504040204" pitchFamily="34" charset="0"/>
              </a:rPr>
              <a:t>sulle linee guida</a:t>
            </a:r>
            <a:r>
              <a:rPr lang="it-IT" sz="1800" spc="-4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fumettistiche utili</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alla</a:t>
            </a:r>
            <a:r>
              <a:rPr lang="it-IT" sz="1800" spc="-4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realizzazione del</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disegno.</a:t>
            </a:r>
            <a:endParaRPr lang="it-IT" sz="1800" dirty="0">
              <a:effectLst/>
              <a:latin typeface="Tahoma" panose="020B0604030504040204" pitchFamily="34" charset="0"/>
              <a:ea typeface="Tahoma" panose="020B0604030504040204" pitchFamily="34" charset="0"/>
            </a:endParaRPr>
          </a:p>
          <a:p>
            <a:pPr marL="15875"/>
            <a:r>
              <a:rPr lang="it-IT" sz="1800" spc="-10" dirty="0">
                <a:effectLst/>
                <a:latin typeface="Tahoma" panose="020B0604030504040204" pitchFamily="34" charset="0"/>
                <a:ea typeface="Tahoma" panose="020B0604030504040204" pitchFamily="34" charset="0"/>
              </a:rPr>
              <a:t>Durante</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il</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secondo</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terzo</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incontro</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partecipanti</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hanno</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disegnato</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la</a:t>
            </a:r>
            <a:r>
              <a:rPr lang="it-IT" sz="1800" spc="16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storia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sviluppata</a:t>
            </a:r>
            <a:endParaRPr lang="it-IT" sz="1800" dirty="0">
              <a:effectLst/>
              <a:latin typeface="Tahoma" panose="020B0604030504040204" pitchFamily="34" charset="0"/>
              <a:ea typeface="Tahoma" panose="020B0604030504040204" pitchFamily="34" charset="0"/>
            </a:endParaRPr>
          </a:p>
          <a:p>
            <a:pPr marL="15875">
              <a:spcBef>
                <a:spcPts val="440"/>
              </a:spcBef>
            </a:pPr>
            <a:r>
              <a:rPr lang="it-IT" sz="1800" dirty="0">
                <a:effectLst/>
                <a:latin typeface="Tahoma" panose="020B0604030504040204" pitchFamily="34" charset="0"/>
                <a:ea typeface="Tahoma" panose="020B0604030504040204" pitchFamily="34" charset="0"/>
              </a:rPr>
              <a:t>collettivamente nell’incontro</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precedente.</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Sono state</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realizzate ad</a:t>
            </a:r>
            <a:r>
              <a:rPr lang="it-IT" sz="1800" spc="-3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immagine</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 didascalie,</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seguendo</a:t>
            </a:r>
            <a:r>
              <a:rPr lang="it-IT" sz="1800" spc="110" dirty="0">
                <a:effectLst/>
                <a:latin typeface="Tahoma" panose="020B0604030504040204" pitchFamily="34" charset="0"/>
                <a:ea typeface="Tahoma" panose="020B0604030504040204" pitchFamily="34" charset="0"/>
              </a:rPr>
              <a:t> </a:t>
            </a:r>
            <a:r>
              <a:rPr lang="it-IT" sz="1800" spc="-25" dirty="0">
                <a:effectLst/>
                <a:latin typeface="Tahoma" panose="020B0604030504040204" pitchFamily="34" charset="0"/>
                <a:ea typeface="Tahoma" panose="020B0604030504040204" pitchFamily="34" charset="0"/>
              </a:rPr>
              <a:t>il</a:t>
            </a:r>
            <a:endParaRPr lang="it-IT" sz="1800" dirty="0">
              <a:effectLst/>
              <a:latin typeface="Tahoma" panose="020B0604030504040204" pitchFamily="34" charset="0"/>
              <a:ea typeface="Tahoma" panose="020B0604030504040204" pitchFamily="34" charset="0"/>
            </a:endParaRPr>
          </a:p>
          <a:p>
            <a:pPr marL="15875">
              <a:spcBef>
                <a:spcPts val="430"/>
              </a:spcBef>
            </a:pPr>
            <a:r>
              <a:rPr lang="it-IT" sz="1800" dirty="0">
                <a:effectLst/>
                <a:latin typeface="Tahoma" panose="020B0604030504040204" pitchFamily="34" charset="0"/>
                <a:ea typeface="Tahoma" panose="020B0604030504040204" pitchFamily="34" charset="0"/>
              </a:rPr>
              <a:t>metodo</a:t>
            </a:r>
            <a:r>
              <a:rPr lang="it-IT" sz="1800" spc="1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dell'illustrazione</a:t>
            </a:r>
            <a:r>
              <a:rPr lang="it-IT" sz="1800" spc="1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spiegato</a:t>
            </a:r>
            <a:r>
              <a:rPr lang="it-IT" sz="1800" spc="1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dalla</a:t>
            </a:r>
            <a:r>
              <a:rPr lang="it-IT" sz="1800" spc="12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docente.</a:t>
            </a:r>
          </a:p>
          <a:p>
            <a:pPr marL="15875">
              <a:spcBef>
                <a:spcPts val="430"/>
              </a:spcBef>
            </a:pPr>
            <a:endParaRPr lang="it-IT" sz="1800" dirty="0">
              <a:effectLst/>
              <a:latin typeface="Tahoma" panose="020B0604030504040204" pitchFamily="34" charset="0"/>
              <a:ea typeface="Tahoma" panose="020B0604030504040204" pitchFamily="34" charset="0"/>
            </a:endParaRPr>
          </a:p>
          <a:p>
            <a:pPr marL="15875">
              <a:spcBef>
                <a:spcPts val="435"/>
              </a:spcBef>
            </a:pPr>
            <a:r>
              <a:rPr lang="it-IT" sz="1800" dirty="0">
                <a:effectLst/>
                <a:latin typeface="Tahoma" panose="020B0604030504040204" pitchFamily="34" charset="0"/>
                <a:ea typeface="Tahoma" panose="020B0604030504040204" pitchFamily="34" charset="0"/>
              </a:rPr>
              <a:t>L’elaborato</a:t>
            </a:r>
            <a:r>
              <a:rPr lang="it-IT" sz="1800" spc="-6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artistico</a:t>
            </a:r>
            <a:r>
              <a:rPr lang="it-IT" sz="1800" spc="-6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è</a:t>
            </a:r>
            <a:r>
              <a:rPr lang="it-IT" sz="1800" spc="-6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stato</a:t>
            </a:r>
            <a:r>
              <a:rPr lang="it-IT" sz="1800" spc="-6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prodotto</a:t>
            </a:r>
            <a:r>
              <a:rPr lang="it-IT" sz="1800" spc="-6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a:t>
            </a:r>
            <a:r>
              <a:rPr lang="it-IT" sz="1800" spc="-7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formato</a:t>
            </a:r>
            <a:r>
              <a:rPr lang="it-IT" sz="1800" spc="-6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digitale.</a:t>
            </a:r>
            <a:endParaRPr lang="it-IT"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322722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CFB9F49-0C5B-6C1E-FDC9-8DE075B42907}"/>
              </a:ext>
            </a:extLst>
          </p:cNvPr>
          <p:cNvSpPr txBox="1"/>
          <p:nvPr/>
        </p:nvSpPr>
        <p:spPr>
          <a:xfrm>
            <a:off x="1560785" y="1541776"/>
            <a:ext cx="9553903" cy="4058227"/>
          </a:xfrm>
          <a:prstGeom prst="rect">
            <a:avLst/>
          </a:prstGeom>
          <a:noFill/>
        </p:spPr>
        <p:txBody>
          <a:bodyPr wrap="square">
            <a:spAutoFit/>
          </a:bodyPr>
          <a:lstStyle/>
          <a:p>
            <a:pPr lvl="0">
              <a:spcBef>
                <a:spcPts val="1125"/>
              </a:spcBef>
              <a:tabLst>
                <a:tab pos="472440" algn="l"/>
              </a:tabLst>
            </a:pPr>
            <a:r>
              <a:rPr lang="it-IT" sz="1800" spc="0" dirty="0">
                <a:effectLst/>
                <a:latin typeface="Arial Black" panose="020B0A04020102020204" pitchFamily="34" charset="0"/>
                <a:ea typeface="Tahoma" panose="020B0604030504040204" pitchFamily="34" charset="0"/>
              </a:rPr>
              <a:t>4. Cittadini</a:t>
            </a:r>
            <a:r>
              <a:rPr lang="it-IT" sz="1800" spc="-3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del</a:t>
            </a:r>
            <a:r>
              <a:rPr lang="it-IT" sz="1800" spc="90"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mondo:</a:t>
            </a:r>
            <a:r>
              <a:rPr lang="it-IT" sz="1800" spc="90"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viaggio</a:t>
            </a:r>
            <a:r>
              <a:rPr lang="it-IT" sz="1800" spc="4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alla</a:t>
            </a:r>
            <a:r>
              <a:rPr lang="it-IT" sz="1800" spc="3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scoperta</a:t>
            </a:r>
            <a:r>
              <a:rPr lang="it-IT" sz="1800" spc="3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dell’Altro</a:t>
            </a:r>
            <a:r>
              <a:rPr lang="it-IT" sz="1800" spc="-7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(adolescenti</a:t>
            </a:r>
            <a:r>
              <a:rPr lang="it-IT" sz="1800" spc="9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a:t>
            </a:r>
            <a:r>
              <a:rPr lang="it-IT" sz="1800" spc="10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giovani</a:t>
            </a:r>
            <a:r>
              <a:rPr lang="it-IT" sz="1800" spc="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adulti):</a:t>
            </a:r>
            <a:r>
              <a:rPr lang="it-IT" sz="1800" spc="280" dirty="0">
                <a:effectLst/>
                <a:latin typeface="Arial Black" panose="020B0A04020102020204" pitchFamily="34" charset="0"/>
                <a:ea typeface="Tahoma" panose="020B0604030504040204" pitchFamily="34" charset="0"/>
              </a:rPr>
              <a:t> </a:t>
            </a:r>
            <a:r>
              <a:rPr lang="it-IT" sz="2000" i="1" spc="-50" dirty="0">
                <a:effectLst/>
                <a:latin typeface="Arial" panose="020B0604020202020204" pitchFamily="34" charset="0"/>
                <a:ea typeface="Tahoma" panose="020B0604030504040204" pitchFamily="34" charset="0"/>
                <a:cs typeface="Tahoma" panose="020B0604030504040204" pitchFamily="34" charset="0"/>
              </a:rPr>
              <a:t>a </a:t>
            </a:r>
            <a:r>
              <a:rPr lang="it-IT" sz="2000" i="1" kern="0" dirty="0">
                <a:effectLst/>
                <a:latin typeface="Arial" panose="020B0604020202020204" pitchFamily="34" charset="0"/>
                <a:ea typeface="Arial" panose="020B0604020202020204" pitchFamily="34" charset="0"/>
              </a:rPr>
              <a:t>cura</a:t>
            </a:r>
            <a:r>
              <a:rPr lang="it-IT" sz="2000" i="1" kern="0" spc="30" dirty="0">
                <a:effectLst/>
                <a:latin typeface="Arial" panose="020B0604020202020204" pitchFamily="34" charset="0"/>
                <a:ea typeface="Arial" panose="020B0604020202020204" pitchFamily="34" charset="0"/>
              </a:rPr>
              <a:t> </a:t>
            </a:r>
            <a:r>
              <a:rPr lang="it-IT" sz="2000" i="1" kern="0" dirty="0">
                <a:effectLst/>
                <a:latin typeface="Arial" panose="020B0604020202020204" pitchFamily="34" charset="0"/>
                <a:ea typeface="Arial" panose="020B0604020202020204" pitchFamily="34" charset="0"/>
              </a:rPr>
              <a:t>dell’associazione</a:t>
            </a:r>
            <a:r>
              <a:rPr lang="it-IT" sz="2000" i="1" kern="0" spc="55" dirty="0">
                <a:effectLst/>
                <a:latin typeface="Arial" panose="020B0604020202020204" pitchFamily="34" charset="0"/>
                <a:ea typeface="Arial" panose="020B0604020202020204" pitchFamily="34" charset="0"/>
              </a:rPr>
              <a:t> </a:t>
            </a:r>
            <a:r>
              <a:rPr lang="it-IT" sz="2000" i="1" kern="0" dirty="0">
                <a:effectLst/>
                <a:latin typeface="Arial" panose="020B0604020202020204" pitchFamily="34" charset="0"/>
                <a:ea typeface="Arial" panose="020B0604020202020204" pitchFamily="34" charset="0"/>
              </a:rPr>
              <a:t>Al</a:t>
            </a:r>
            <a:r>
              <a:rPr lang="it-IT" sz="2000" i="1" kern="0" spc="20" dirty="0">
                <a:effectLst/>
                <a:latin typeface="Arial" panose="020B0604020202020204" pitchFamily="34" charset="0"/>
                <a:ea typeface="Arial" panose="020B0604020202020204" pitchFamily="34" charset="0"/>
              </a:rPr>
              <a:t> </a:t>
            </a:r>
            <a:r>
              <a:rPr lang="it-IT" sz="2000" i="1" kern="0" spc="-10" dirty="0" err="1">
                <a:effectLst/>
                <a:latin typeface="Arial" panose="020B0604020202020204" pitchFamily="34" charset="0"/>
                <a:ea typeface="Arial" panose="020B0604020202020204" pitchFamily="34" charset="0"/>
              </a:rPr>
              <a:t>Mohujager</a:t>
            </a:r>
            <a:endParaRPr lang="it-IT" sz="2000" i="1" kern="0" spc="-10" dirty="0">
              <a:effectLst/>
              <a:latin typeface="Arial" panose="020B0604020202020204" pitchFamily="34" charset="0"/>
              <a:ea typeface="Arial" panose="020B0604020202020204" pitchFamily="34" charset="0"/>
            </a:endParaRPr>
          </a:p>
          <a:p>
            <a:pPr marL="342900" lvl="0" indent="-342900">
              <a:spcBef>
                <a:spcPts val="1125"/>
              </a:spcBef>
              <a:buFont typeface="+mj-lt"/>
              <a:buAutoNum type="arabicPeriod"/>
              <a:tabLst>
                <a:tab pos="472440" algn="l"/>
              </a:tabLst>
            </a:pPr>
            <a:endParaRPr lang="it-IT" sz="2000" i="1" kern="0" dirty="0">
              <a:effectLst/>
              <a:latin typeface="Arial" panose="020B0604020202020204" pitchFamily="34" charset="0"/>
              <a:ea typeface="Arial" panose="020B0604020202020204" pitchFamily="34" charset="0"/>
            </a:endParaRPr>
          </a:p>
          <a:p>
            <a:pPr marL="15875" marR="73660" algn="just">
              <a:lnSpc>
                <a:spcPct val="132000"/>
              </a:lnSpc>
              <a:spcBef>
                <a:spcPts val="420"/>
              </a:spcBef>
            </a:pPr>
            <a:r>
              <a:rPr lang="it-IT" sz="1800" spc="-20" dirty="0">
                <a:effectLst/>
                <a:latin typeface="Tahoma" panose="020B0604030504040204" pitchFamily="34" charset="0"/>
                <a:ea typeface="Tahoma" panose="020B0604030504040204" pitchFamily="34" charset="0"/>
              </a:rPr>
              <a:t>Durante</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questo</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percorso</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è</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stato</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possibile</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rafforzare</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la</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vocazione</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della</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biblioteca</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di</a:t>
            </a:r>
            <a:r>
              <a:rPr lang="it-IT" sz="1800" spc="2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pubblica</a:t>
            </a:r>
            <a:r>
              <a:rPr lang="it-IT" sz="1800" spc="3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lettura</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nel campo</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dell'accesso</a:t>
            </a:r>
            <a:r>
              <a:rPr lang="it-IT" sz="1800" spc="-3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all'informazione</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e</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alla formazione</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culturale</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per</a:t>
            </a:r>
            <a:r>
              <a:rPr lang="it-IT" sz="1800" spc="-4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tutti</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i gruppi sociali, con particolare </a:t>
            </a:r>
            <a:r>
              <a:rPr lang="it-IT" sz="1800" spc="-10" dirty="0">
                <a:effectLst/>
                <a:latin typeface="Tahoma" panose="020B0604030504040204" pitchFamily="34" charset="0"/>
                <a:ea typeface="Tahoma" panose="020B0604030504040204" pitchFamily="34" charset="0"/>
              </a:rPr>
              <a:t>riguardo</a:t>
            </a:r>
            <a:r>
              <a:rPr lang="it-IT" sz="1800" spc="-6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alle</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fasce</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giovanili</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e</a:t>
            </a:r>
            <a:r>
              <a:rPr lang="it-IT" sz="1800" spc="-5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al</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target immigrato</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delle</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cd.</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G2</a:t>
            </a:r>
            <a:endParaRPr lang="it-IT" sz="1800" dirty="0">
              <a:effectLst/>
              <a:latin typeface="Tahoma" panose="020B0604030504040204" pitchFamily="34" charset="0"/>
              <a:ea typeface="Tahoma" panose="020B0604030504040204" pitchFamily="34" charset="0"/>
            </a:endParaRPr>
          </a:p>
          <a:p>
            <a:pPr marL="15875" marR="67945" algn="just">
              <a:lnSpc>
                <a:spcPct val="132000"/>
              </a:lnSpc>
            </a:pPr>
            <a:r>
              <a:rPr lang="it-IT" sz="1800" dirty="0">
                <a:effectLst/>
                <a:latin typeface="Tahoma" panose="020B0604030504040204" pitchFamily="34" charset="0"/>
                <a:ea typeface="Tahoma" panose="020B0604030504040204" pitchFamily="34" charset="0"/>
              </a:rPr>
              <a:t>Il percorso laboratoriale ha riqualificato l’offerta della Biblioteca comunale</a:t>
            </a:r>
            <a:r>
              <a:rPr lang="it-IT" sz="1800" spc="-2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con servizi innovativi, aprendola agli</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autori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stranieri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territorio.</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Si</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sono</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svolti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quindi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5</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incontri</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da</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2</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ore</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ciascuno</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che</a:t>
            </a:r>
            <a:r>
              <a:rPr lang="it-IT" sz="1800" spc="-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hanno</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visto</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la partecipazione di alcuni autori di libri (</a:t>
            </a:r>
            <a:r>
              <a:rPr lang="it-IT" sz="1800" dirty="0" err="1">
                <a:effectLst/>
                <a:latin typeface="Tahoma" panose="020B0604030504040204" pitchFamily="34" charset="0"/>
                <a:ea typeface="Tahoma" panose="020B0604030504040204" pitchFamily="34" charset="0"/>
              </a:rPr>
              <a:t>Odeh</a:t>
            </a:r>
            <a:r>
              <a:rPr lang="it-IT" sz="1800" dirty="0">
                <a:effectLst/>
                <a:latin typeface="Tahoma" panose="020B0604030504040204" pitchFamily="34" charset="0"/>
                <a:ea typeface="Tahoma" panose="020B0604030504040204" pitchFamily="34" charset="0"/>
              </a:rPr>
              <a:t> </a:t>
            </a:r>
            <a:r>
              <a:rPr lang="it-IT" sz="1800" dirty="0" err="1">
                <a:effectLst/>
                <a:latin typeface="Tahoma" panose="020B0604030504040204" pitchFamily="34" charset="0"/>
                <a:ea typeface="Tahoma" panose="020B0604030504040204" pitchFamily="34" charset="0"/>
              </a:rPr>
              <a:t>Amarneh</a:t>
            </a:r>
            <a:r>
              <a:rPr lang="it-IT" sz="1800" dirty="0">
                <a:effectLst/>
                <a:latin typeface="Tahoma" panose="020B0604030504040204" pitchFamily="34" charset="0"/>
                <a:ea typeface="Tahoma" panose="020B0604030504040204" pitchFamily="34" charset="0"/>
              </a:rPr>
              <a:t>, </a:t>
            </a:r>
            <a:r>
              <a:rPr lang="it-IT" sz="1800" dirty="0" err="1">
                <a:effectLst/>
                <a:latin typeface="Tahoma" panose="020B0604030504040204" pitchFamily="34" charset="0"/>
                <a:ea typeface="Tahoma" panose="020B0604030504040204" pitchFamily="34" charset="0"/>
              </a:rPr>
              <a:t>Alimatou</a:t>
            </a:r>
            <a:r>
              <a:rPr lang="it-IT" sz="1800" dirty="0">
                <a:effectLst/>
                <a:latin typeface="Tahoma" panose="020B0604030504040204" pitchFamily="34" charset="0"/>
                <a:ea typeface="Tahoma" panose="020B0604030504040204" pitchFamily="34" charset="0"/>
              </a:rPr>
              <a:t> Sall, Manal Sally, Antonella Rizzo, Roberta Gisotti) con cui è stato possibile esplorare</a:t>
            </a:r>
            <a:r>
              <a:rPr lang="it-IT" sz="1800" spc="-3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attraverso</a:t>
            </a:r>
            <a:r>
              <a:rPr lang="it-IT" sz="1800" spc="-3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attività laboratoriali</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 </a:t>
            </a:r>
            <a:r>
              <a:rPr lang="it-IT" sz="1800" dirty="0" err="1">
                <a:effectLst/>
                <a:latin typeface="Tahoma" panose="020B0604030504040204" pitchFamily="34" charset="0"/>
                <a:ea typeface="Tahoma" panose="020B0604030504040204" pitchFamily="34" charset="0"/>
              </a:rPr>
              <a:t>circle</a:t>
            </a:r>
            <a:r>
              <a:rPr lang="it-IT" sz="1800" dirty="0">
                <a:effectLst/>
                <a:latin typeface="Tahoma" panose="020B0604030504040204" pitchFamily="34" charset="0"/>
                <a:ea typeface="Tahoma" panose="020B0604030504040204" pitchFamily="34" charset="0"/>
              </a:rPr>
              <a:t> time gli aspetti transculturali dei vari testi.</a:t>
            </a:r>
          </a:p>
        </p:txBody>
      </p:sp>
    </p:spTree>
    <p:extLst>
      <p:ext uri="{BB962C8B-B14F-4D97-AF65-F5344CB8AC3E}">
        <p14:creationId xmlns:p14="http://schemas.microsoft.com/office/powerpoint/2010/main" val="408264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4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5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Disegno in gesso di persone che rappresenta generi differenti">
            <a:extLst>
              <a:ext uri="{FF2B5EF4-FFF2-40B4-BE49-F238E27FC236}">
                <a16:creationId xmlns:a16="http://schemas.microsoft.com/office/drawing/2014/main" id="{320EF721-D4E1-10C0-345D-6BFC190C69E7}"/>
              </a:ext>
            </a:extLst>
          </p:cNvPr>
          <p:cNvPicPr>
            <a:picLocks noChangeAspect="1"/>
          </p:cNvPicPr>
          <p:nvPr/>
        </p:nvPicPr>
        <p:blipFill>
          <a:blip r:embed="rId2"/>
          <a:srcRect l="25202" r="29333" b="-2"/>
          <a:stretch/>
        </p:blipFill>
        <p:spPr>
          <a:xfrm>
            <a:off x="-1555" y="1731"/>
            <a:ext cx="4671091" cy="6858000"/>
          </a:xfrm>
          <a:prstGeom prst="rect">
            <a:avLst/>
          </a:prstGeom>
        </p:spPr>
      </p:pic>
      <p:sp>
        <p:nvSpPr>
          <p:cNvPr id="3" name="CasellaDiTesto 2">
            <a:extLst>
              <a:ext uri="{FF2B5EF4-FFF2-40B4-BE49-F238E27FC236}">
                <a16:creationId xmlns:a16="http://schemas.microsoft.com/office/drawing/2014/main" id="{48DA2171-60AF-6ACC-E984-7E5531066985}"/>
              </a:ext>
            </a:extLst>
          </p:cNvPr>
          <p:cNvSpPr txBox="1"/>
          <p:nvPr/>
        </p:nvSpPr>
        <p:spPr>
          <a:xfrm>
            <a:off x="6438191" y="2133600"/>
            <a:ext cx="5066419" cy="3777622"/>
          </a:xfrm>
          <a:prstGeom prst="rect">
            <a:avLst/>
          </a:prstGeom>
        </p:spPr>
        <p:txBody>
          <a:bodyPr vert="horz" lIns="91440" tIns="45720" rIns="91440" bIns="45720" rtlCol="0">
            <a:normAutofit/>
          </a:bodyPr>
          <a:lstStyle/>
          <a:p>
            <a:pPr marL="15875" marR="57785">
              <a:spcBef>
                <a:spcPts val="1000"/>
              </a:spcBef>
              <a:buClr>
                <a:schemeClr val="accent1"/>
              </a:buClr>
              <a:buFont typeface="Wingdings 3" charset="2"/>
              <a:buChar char=""/>
            </a:pPr>
            <a:r>
              <a:rPr lang="en-US" sz="1700">
                <a:solidFill>
                  <a:schemeClr val="tx1">
                    <a:lumMod val="75000"/>
                    <a:lumOff val="25000"/>
                  </a:schemeClr>
                </a:solidFill>
                <a:effectLst/>
              </a:rPr>
              <a:t>Nello specifico sono state affrontate le seguenti</a:t>
            </a:r>
            <a:r>
              <a:rPr lang="en-US" sz="1700" spc="-25">
                <a:solidFill>
                  <a:schemeClr val="tx1">
                    <a:lumMod val="75000"/>
                    <a:lumOff val="25000"/>
                  </a:schemeClr>
                </a:solidFill>
                <a:effectLst/>
              </a:rPr>
              <a:t> </a:t>
            </a:r>
            <a:r>
              <a:rPr lang="en-US" sz="1700">
                <a:solidFill>
                  <a:schemeClr val="tx1">
                    <a:lumMod val="75000"/>
                    <a:lumOff val="25000"/>
                  </a:schemeClr>
                </a:solidFill>
                <a:effectLst/>
              </a:rPr>
              <a:t>tematiche:</a:t>
            </a:r>
            <a:r>
              <a:rPr lang="en-US" sz="1700" spc="-25">
                <a:solidFill>
                  <a:schemeClr val="tx1">
                    <a:lumMod val="75000"/>
                    <a:lumOff val="25000"/>
                  </a:schemeClr>
                </a:solidFill>
                <a:effectLst/>
              </a:rPr>
              <a:t> </a:t>
            </a:r>
            <a:r>
              <a:rPr lang="en-US" sz="1700">
                <a:solidFill>
                  <a:schemeClr val="tx1">
                    <a:lumMod val="75000"/>
                    <a:lumOff val="25000"/>
                  </a:schemeClr>
                </a:solidFill>
                <a:effectLst/>
              </a:rPr>
              <a:t>storie di</a:t>
            </a:r>
            <a:r>
              <a:rPr lang="en-US" sz="1700" spc="-25">
                <a:solidFill>
                  <a:schemeClr val="tx1">
                    <a:lumMod val="75000"/>
                    <a:lumOff val="25000"/>
                  </a:schemeClr>
                </a:solidFill>
                <a:effectLst/>
              </a:rPr>
              <a:t> </a:t>
            </a:r>
            <a:r>
              <a:rPr lang="en-US" sz="1700">
                <a:solidFill>
                  <a:schemeClr val="tx1">
                    <a:lumMod val="75000"/>
                    <a:lumOff val="25000"/>
                  </a:schemeClr>
                </a:solidFill>
                <a:effectLst/>
              </a:rPr>
              <a:t>vita,</a:t>
            </a:r>
            <a:r>
              <a:rPr lang="en-US" sz="1700" spc="-25">
                <a:solidFill>
                  <a:schemeClr val="tx1">
                    <a:lumMod val="75000"/>
                    <a:lumOff val="25000"/>
                  </a:schemeClr>
                </a:solidFill>
                <a:effectLst/>
              </a:rPr>
              <a:t> </a:t>
            </a:r>
            <a:r>
              <a:rPr lang="en-US" sz="1700">
                <a:solidFill>
                  <a:schemeClr val="tx1">
                    <a:lumMod val="75000"/>
                    <a:lumOff val="25000"/>
                  </a:schemeClr>
                </a:solidFill>
                <a:effectLst/>
              </a:rPr>
              <a:t>interculturalismo,</a:t>
            </a:r>
            <a:r>
              <a:rPr lang="en-US" sz="1700" spc="-25">
                <a:solidFill>
                  <a:schemeClr val="tx1">
                    <a:lumMod val="75000"/>
                    <a:lumOff val="25000"/>
                  </a:schemeClr>
                </a:solidFill>
                <a:effectLst/>
              </a:rPr>
              <a:t> </a:t>
            </a:r>
            <a:r>
              <a:rPr lang="en-US" sz="1700">
                <a:solidFill>
                  <a:schemeClr val="tx1">
                    <a:lumMod val="75000"/>
                    <a:lumOff val="25000"/>
                  </a:schemeClr>
                </a:solidFill>
                <a:effectLst/>
              </a:rPr>
              <a:t>pace,</a:t>
            </a:r>
            <a:r>
              <a:rPr lang="en-US" sz="1700" spc="-25">
                <a:solidFill>
                  <a:schemeClr val="tx1">
                    <a:lumMod val="75000"/>
                    <a:lumOff val="25000"/>
                  </a:schemeClr>
                </a:solidFill>
                <a:effectLst/>
              </a:rPr>
              <a:t> </a:t>
            </a:r>
            <a:r>
              <a:rPr lang="en-US" sz="1700">
                <a:solidFill>
                  <a:schemeClr val="tx1">
                    <a:lumMod val="75000"/>
                    <a:lumOff val="25000"/>
                  </a:schemeClr>
                </a:solidFill>
                <a:effectLst/>
              </a:rPr>
              <a:t>mediazione interculturale, sostenibilità ambientale, sociale ed economica, lingue e</a:t>
            </a:r>
            <a:r>
              <a:rPr lang="en-US" sz="1700" spc="170">
                <a:solidFill>
                  <a:schemeClr val="tx1">
                    <a:lumMod val="75000"/>
                    <a:lumOff val="25000"/>
                  </a:schemeClr>
                </a:solidFill>
                <a:effectLst/>
              </a:rPr>
              <a:t> </a:t>
            </a:r>
            <a:r>
              <a:rPr lang="en-US" sz="1700">
                <a:solidFill>
                  <a:schemeClr val="tx1">
                    <a:lumMod val="75000"/>
                    <a:lumOff val="25000"/>
                  </a:schemeClr>
                </a:solidFill>
                <a:effectLst/>
              </a:rPr>
              <a:t>linguistica, identità culturale, libertà, diritti umani,</a:t>
            </a:r>
            <a:r>
              <a:rPr lang="en-US" sz="1700" spc="200">
                <a:solidFill>
                  <a:schemeClr val="tx1">
                    <a:lumMod val="75000"/>
                    <a:lumOff val="25000"/>
                  </a:schemeClr>
                </a:solidFill>
                <a:effectLst/>
              </a:rPr>
              <a:t> </a:t>
            </a:r>
            <a:r>
              <a:rPr lang="en-US" sz="1700">
                <a:solidFill>
                  <a:schemeClr val="tx1">
                    <a:lumMod val="75000"/>
                    <a:lumOff val="25000"/>
                  </a:schemeClr>
                </a:solidFill>
                <a:effectLst/>
              </a:rPr>
              <a:t>religione, empowerment femminile, autodeterminazione, relativismo culturale, educazione, famiglia,</a:t>
            </a:r>
            <a:r>
              <a:rPr lang="en-US" sz="1700" spc="-90">
                <a:solidFill>
                  <a:schemeClr val="tx1">
                    <a:lumMod val="75000"/>
                    <a:lumOff val="25000"/>
                  </a:schemeClr>
                </a:solidFill>
                <a:effectLst/>
              </a:rPr>
              <a:t> </a:t>
            </a:r>
            <a:r>
              <a:rPr lang="en-US" sz="1700">
                <a:solidFill>
                  <a:schemeClr val="tx1">
                    <a:lumMod val="75000"/>
                    <a:lumOff val="25000"/>
                  </a:schemeClr>
                </a:solidFill>
                <a:effectLst/>
              </a:rPr>
              <a:t>lavoro,</a:t>
            </a:r>
            <a:r>
              <a:rPr lang="en-US" sz="1700" spc="-80">
                <a:solidFill>
                  <a:schemeClr val="tx1">
                    <a:lumMod val="75000"/>
                    <a:lumOff val="25000"/>
                  </a:schemeClr>
                </a:solidFill>
                <a:effectLst/>
              </a:rPr>
              <a:t> </a:t>
            </a:r>
            <a:r>
              <a:rPr lang="en-US" sz="1700">
                <a:solidFill>
                  <a:schemeClr val="tx1">
                    <a:lumMod val="75000"/>
                    <a:lumOff val="25000"/>
                  </a:schemeClr>
                </a:solidFill>
                <a:effectLst/>
              </a:rPr>
              <a:t>etnos</a:t>
            </a:r>
            <a:r>
              <a:rPr lang="en-US" sz="1700" spc="-90">
                <a:solidFill>
                  <a:schemeClr val="tx1">
                    <a:lumMod val="75000"/>
                    <a:lumOff val="25000"/>
                  </a:schemeClr>
                </a:solidFill>
                <a:effectLst/>
              </a:rPr>
              <a:t> </a:t>
            </a:r>
            <a:r>
              <a:rPr lang="en-US" sz="1700">
                <a:solidFill>
                  <a:schemeClr val="tx1">
                    <a:lumMod val="75000"/>
                    <a:lumOff val="25000"/>
                  </a:schemeClr>
                </a:solidFill>
                <a:effectLst/>
              </a:rPr>
              <a:t>e</a:t>
            </a:r>
            <a:r>
              <a:rPr lang="en-US" sz="1700" spc="-50">
                <a:solidFill>
                  <a:schemeClr val="tx1">
                    <a:lumMod val="75000"/>
                    <a:lumOff val="25000"/>
                  </a:schemeClr>
                </a:solidFill>
                <a:effectLst/>
              </a:rPr>
              <a:t> </a:t>
            </a:r>
            <a:r>
              <a:rPr lang="en-US" sz="1700">
                <a:solidFill>
                  <a:schemeClr val="tx1">
                    <a:lumMod val="75000"/>
                    <a:lumOff val="25000"/>
                  </a:schemeClr>
                </a:solidFill>
                <a:effectLst/>
              </a:rPr>
              <a:t>radici.</a:t>
            </a:r>
          </a:p>
          <a:p>
            <a:pPr marL="15875" marR="57785">
              <a:spcBef>
                <a:spcPts val="1000"/>
              </a:spcBef>
              <a:buClr>
                <a:schemeClr val="accent1"/>
              </a:buClr>
              <a:buFont typeface="Wingdings 3" charset="2"/>
              <a:buChar char=""/>
            </a:pPr>
            <a:endParaRPr lang="en-US" sz="1700">
              <a:solidFill>
                <a:schemeClr val="tx1">
                  <a:lumMod val="75000"/>
                  <a:lumOff val="25000"/>
                </a:schemeClr>
              </a:solidFill>
              <a:effectLst/>
            </a:endParaRPr>
          </a:p>
          <a:p>
            <a:pPr marL="15875">
              <a:spcBef>
                <a:spcPts val="1000"/>
              </a:spcBef>
              <a:buClr>
                <a:schemeClr val="accent1"/>
              </a:buClr>
              <a:buFont typeface="Wingdings 3" charset="2"/>
              <a:buChar char=""/>
            </a:pPr>
            <a:r>
              <a:rPr lang="en-US" sz="1700" spc="-10">
                <a:solidFill>
                  <a:schemeClr val="tx1">
                    <a:lumMod val="75000"/>
                    <a:lumOff val="25000"/>
                  </a:schemeClr>
                </a:solidFill>
                <a:effectLst/>
              </a:rPr>
              <a:t>L’intero</a:t>
            </a:r>
            <a:r>
              <a:rPr lang="en-US" sz="1700" spc="-80">
                <a:solidFill>
                  <a:schemeClr val="tx1">
                    <a:lumMod val="75000"/>
                    <a:lumOff val="25000"/>
                  </a:schemeClr>
                </a:solidFill>
                <a:effectLst/>
              </a:rPr>
              <a:t> </a:t>
            </a:r>
            <a:r>
              <a:rPr lang="en-US" sz="1700" spc="-10">
                <a:solidFill>
                  <a:schemeClr val="tx1">
                    <a:lumMod val="75000"/>
                    <a:lumOff val="25000"/>
                  </a:schemeClr>
                </a:solidFill>
                <a:effectLst/>
              </a:rPr>
              <a:t>percorso</a:t>
            </a:r>
            <a:r>
              <a:rPr lang="en-US" sz="1700" spc="-75">
                <a:solidFill>
                  <a:schemeClr val="tx1">
                    <a:lumMod val="75000"/>
                    <a:lumOff val="25000"/>
                  </a:schemeClr>
                </a:solidFill>
                <a:effectLst/>
              </a:rPr>
              <a:t> </a:t>
            </a:r>
            <a:r>
              <a:rPr lang="en-US" sz="1700" spc="-10">
                <a:solidFill>
                  <a:schemeClr val="tx1">
                    <a:lumMod val="75000"/>
                    <a:lumOff val="25000"/>
                  </a:schemeClr>
                </a:solidFill>
                <a:effectLst/>
              </a:rPr>
              <a:t>ha</a:t>
            </a:r>
            <a:r>
              <a:rPr lang="en-US" sz="1700" spc="-75">
                <a:solidFill>
                  <a:schemeClr val="tx1">
                    <a:lumMod val="75000"/>
                    <a:lumOff val="25000"/>
                  </a:schemeClr>
                </a:solidFill>
                <a:effectLst/>
              </a:rPr>
              <a:t> </a:t>
            </a:r>
            <a:r>
              <a:rPr lang="en-US" sz="1700" spc="-10">
                <a:solidFill>
                  <a:schemeClr val="tx1">
                    <a:lumMod val="75000"/>
                    <a:lumOff val="25000"/>
                  </a:schemeClr>
                </a:solidFill>
                <a:effectLst/>
              </a:rPr>
              <a:t>visto</a:t>
            </a:r>
            <a:r>
              <a:rPr lang="en-US" sz="1700" spc="-75">
                <a:solidFill>
                  <a:schemeClr val="tx1">
                    <a:lumMod val="75000"/>
                    <a:lumOff val="25000"/>
                  </a:schemeClr>
                </a:solidFill>
                <a:effectLst/>
              </a:rPr>
              <a:t> </a:t>
            </a:r>
            <a:r>
              <a:rPr lang="en-US" sz="1700" spc="-10">
                <a:solidFill>
                  <a:schemeClr val="tx1">
                    <a:lumMod val="75000"/>
                    <a:lumOff val="25000"/>
                  </a:schemeClr>
                </a:solidFill>
                <a:effectLst/>
              </a:rPr>
              <a:t>la</a:t>
            </a:r>
            <a:r>
              <a:rPr lang="en-US" sz="1700" spc="-75">
                <a:solidFill>
                  <a:schemeClr val="tx1">
                    <a:lumMod val="75000"/>
                    <a:lumOff val="25000"/>
                  </a:schemeClr>
                </a:solidFill>
                <a:effectLst/>
              </a:rPr>
              <a:t> </a:t>
            </a:r>
            <a:r>
              <a:rPr lang="en-US" sz="1700" spc="-10">
                <a:solidFill>
                  <a:schemeClr val="tx1">
                    <a:lumMod val="75000"/>
                    <a:lumOff val="25000"/>
                  </a:schemeClr>
                </a:solidFill>
                <a:effectLst/>
              </a:rPr>
              <a:t>partecipazione</a:t>
            </a:r>
            <a:r>
              <a:rPr lang="en-US" sz="1700" spc="-80">
                <a:solidFill>
                  <a:schemeClr val="tx1">
                    <a:lumMod val="75000"/>
                    <a:lumOff val="25000"/>
                  </a:schemeClr>
                </a:solidFill>
                <a:effectLst/>
              </a:rPr>
              <a:t> </a:t>
            </a:r>
            <a:r>
              <a:rPr lang="en-US" sz="1700" spc="-10">
                <a:solidFill>
                  <a:schemeClr val="tx1">
                    <a:lumMod val="75000"/>
                    <a:lumOff val="25000"/>
                  </a:schemeClr>
                </a:solidFill>
                <a:effectLst/>
              </a:rPr>
              <a:t>di</a:t>
            </a:r>
            <a:r>
              <a:rPr lang="en-US" sz="1700" spc="-75">
                <a:solidFill>
                  <a:schemeClr val="tx1">
                    <a:lumMod val="75000"/>
                    <a:lumOff val="25000"/>
                  </a:schemeClr>
                </a:solidFill>
                <a:effectLst/>
              </a:rPr>
              <a:t> </a:t>
            </a:r>
            <a:r>
              <a:rPr lang="en-US" sz="1700" spc="-10">
                <a:solidFill>
                  <a:schemeClr val="tx1">
                    <a:lumMod val="75000"/>
                    <a:lumOff val="25000"/>
                  </a:schemeClr>
                </a:solidFill>
                <a:effectLst/>
              </a:rPr>
              <a:t>circa</a:t>
            </a:r>
            <a:r>
              <a:rPr lang="en-US" sz="1700" spc="-75">
                <a:solidFill>
                  <a:schemeClr val="tx1">
                    <a:lumMod val="75000"/>
                    <a:lumOff val="25000"/>
                  </a:schemeClr>
                </a:solidFill>
                <a:effectLst/>
              </a:rPr>
              <a:t> </a:t>
            </a:r>
            <a:r>
              <a:rPr lang="en-US" sz="1700" u="sng" spc="-10">
                <a:solidFill>
                  <a:schemeClr val="tx1">
                    <a:lumMod val="75000"/>
                    <a:lumOff val="25000"/>
                  </a:schemeClr>
                </a:solidFill>
                <a:effectLst/>
              </a:rPr>
              <a:t>100</a:t>
            </a:r>
            <a:r>
              <a:rPr lang="en-US" sz="1700" u="sng" spc="-75">
                <a:solidFill>
                  <a:schemeClr val="tx1">
                    <a:lumMod val="75000"/>
                    <a:lumOff val="25000"/>
                  </a:schemeClr>
                </a:solidFill>
                <a:effectLst/>
              </a:rPr>
              <a:t> </a:t>
            </a:r>
            <a:r>
              <a:rPr lang="en-US" sz="1700" u="sng" spc="-10">
                <a:solidFill>
                  <a:schemeClr val="tx1">
                    <a:lumMod val="75000"/>
                    <a:lumOff val="25000"/>
                  </a:schemeClr>
                </a:solidFill>
                <a:effectLst/>
              </a:rPr>
              <a:t>persone</a:t>
            </a:r>
            <a:r>
              <a:rPr lang="en-US" sz="1700" u="sng" spc="-75">
                <a:solidFill>
                  <a:schemeClr val="tx1">
                    <a:lumMod val="75000"/>
                    <a:lumOff val="25000"/>
                  </a:schemeClr>
                </a:solidFill>
                <a:effectLst/>
              </a:rPr>
              <a:t> </a:t>
            </a:r>
            <a:r>
              <a:rPr lang="en-US" sz="1700" u="sng" spc="-10">
                <a:solidFill>
                  <a:schemeClr val="tx1">
                    <a:lumMod val="75000"/>
                    <a:lumOff val="25000"/>
                  </a:schemeClr>
                </a:solidFill>
                <a:effectLst/>
              </a:rPr>
              <a:t>tra</a:t>
            </a:r>
            <a:r>
              <a:rPr lang="en-US" sz="1700" u="sng" spc="-80">
                <a:solidFill>
                  <a:schemeClr val="tx1">
                    <a:lumMod val="75000"/>
                    <a:lumOff val="25000"/>
                  </a:schemeClr>
                </a:solidFill>
                <a:effectLst/>
              </a:rPr>
              <a:t> </a:t>
            </a:r>
            <a:r>
              <a:rPr lang="en-US" sz="1700" u="sng" spc="-10">
                <a:solidFill>
                  <a:schemeClr val="tx1">
                    <a:lumMod val="75000"/>
                    <a:lumOff val="25000"/>
                  </a:schemeClr>
                </a:solidFill>
                <a:effectLst/>
              </a:rPr>
              <a:t>adulti</a:t>
            </a:r>
            <a:r>
              <a:rPr lang="en-US" sz="1700" u="sng" spc="-75">
                <a:solidFill>
                  <a:schemeClr val="tx1">
                    <a:lumMod val="75000"/>
                    <a:lumOff val="25000"/>
                  </a:schemeClr>
                </a:solidFill>
                <a:effectLst/>
              </a:rPr>
              <a:t> </a:t>
            </a:r>
            <a:r>
              <a:rPr lang="en-US" sz="1700" u="sng" spc="-10">
                <a:solidFill>
                  <a:schemeClr val="tx1">
                    <a:lumMod val="75000"/>
                    <a:lumOff val="25000"/>
                  </a:schemeClr>
                </a:solidFill>
                <a:effectLst/>
              </a:rPr>
              <a:t>e</a:t>
            </a:r>
            <a:r>
              <a:rPr lang="en-US" sz="1700" u="sng" spc="-70">
                <a:solidFill>
                  <a:schemeClr val="tx1">
                    <a:lumMod val="75000"/>
                    <a:lumOff val="25000"/>
                  </a:schemeClr>
                </a:solidFill>
                <a:effectLst/>
              </a:rPr>
              <a:t> </a:t>
            </a:r>
            <a:r>
              <a:rPr lang="en-US" sz="1700" u="sng" spc="-10">
                <a:solidFill>
                  <a:schemeClr val="tx1">
                    <a:lumMod val="75000"/>
                    <a:lumOff val="25000"/>
                  </a:schemeClr>
                </a:solidFill>
                <a:effectLst/>
              </a:rPr>
              <a:t>minori.</a:t>
            </a:r>
            <a:endParaRPr lang="en-US" sz="1700">
              <a:solidFill>
                <a:schemeClr val="tx1">
                  <a:lumMod val="75000"/>
                  <a:lumOff val="25000"/>
                </a:schemeClr>
              </a:solidFill>
              <a:effectLst/>
            </a:endParaRPr>
          </a:p>
        </p:txBody>
      </p:sp>
    </p:spTree>
    <p:extLst>
      <p:ext uri="{BB962C8B-B14F-4D97-AF65-F5344CB8AC3E}">
        <p14:creationId xmlns:p14="http://schemas.microsoft.com/office/powerpoint/2010/main" val="4279641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57797BF-B9E6-3D34-8579-442AD89D87FF}"/>
              </a:ext>
            </a:extLst>
          </p:cNvPr>
          <p:cNvSpPr txBox="1"/>
          <p:nvPr/>
        </p:nvSpPr>
        <p:spPr>
          <a:xfrm>
            <a:off x="719958" y="1538975"/>
            <a:ext cx="10231821" cy="1406154"/>
          </a:xfrm>
          <a:prstGeom prst="rect">
            <a:avLst/>
          </a:prstGeom>
          <a:noFill/>
        </p:spPr>
        <p:txBody>
          <a:bodyPr wrap="square">
            <a:spAutoFit/>
          </a:bodyPr>
          <a:lstStyle/>
          <a:p>
            <a:pPr marR="368935" lvl="1" algn="just">
              <a:lnSpc>
                <a:spcPct val="115000"/>
              </a:lnSpc>
              <a:spcBef>
                <a:spcPts val="435"/>
              </a:spcBef>
              <a:buSzPts val="1100"/>
              <a:tabLst>
                <a:tab pos="472440" algn="l"/>
                <a:tab pos="473710" algn="l"/>
              </a:tabLst>
            </a:pPr>
            <a:r>
              <a:rPr lang="it-IT" sz="1800" spc="0" dirty="0">
                <a:effectLst/>
                <a:latin typeface="Arial Black" panose="020B0A04020102020204" pitchFamily="34" charset="0"/>
                <a:ea typeface="Tahoma" panose="020B0604030504040204" pitchFamily="34" charset="0"/>
              </a:rPr>
              <a:t>5. Percorsi laboratoriali per la realizzazione delle attività preliminari necessarie a realizzare</a:t>
            </a:r>
            <a:r>
              <a:rPr lang="it-IT" sz="1800" spc="-3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uno o più podcast (supporto digitale</a:t>
            </a:r>
            <a:r>
              <a:rPr lang="it-IT" sz="1800" spc="-10"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costituito</a:t>
            </a:r>
            <a:r>
              <a:rPr lang="it-IT" sz="1800" spc="-40"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da</a:t>
            </a:r>
            <a:r>
              <a:rPr lang="it-IT" sz="1800" spc="-3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episodi</a:t>
            </a:r>
            <a:r>
              <a:rPr lang="it-IT" sz="1800" spc="-1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audio/video) sui</a:t>
            </a:r>
            <a:r>
              <a:rPr lang="it-IT" sz="1800" spc="-40"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consigli</a:t>
            </a:r>
            <a:r>
              <a:rPr lang="it-IT" sz="1800" spc="-35"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di</a:t>
            </a:r>
            <a:r>
              <a:rPr lang="it-IT" sz="1800" spc="-40" dirty="0">
                <a:effectLst/>
                <a:latin typeface="Arial Black" panose="020B0A04020102020204" pitchFamily="34" charset="0"/>
                <a:ea typeface="Tahoma" panose="020B0604030504040204" pitchFamily="34" charset="0"/>
              </a:rPr>
              <a:t> </a:t>
            </a:r>
            <a:r>
              <a:rPr lang="it-IT" sz="1800" spc="0" dirty="0">
                <a:effectLst/>
                <a:latin typeface="Arial Black" panose="020B0A04020102020204" pitchFamily="34" charset="0"/>
                <a:ea typeface="Tahoma" panose="020B0604030504040204" pitchFamily="34" charset="0"/>
              </a:rPr>
              <a:t>lettura:</a:t>
            </a:r>
            <a:r>
              <a:rPr lang="it-IT" sz="1800" spc="200" dirty="0">
                <a:effectLst/>
                <a:latin typeface="Arial Black" panose="020B0A04020102020204" pitchFamily="34" charset="0"/>
                <a:ea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a</a:t>
            </a:r>
            <a:r>
              <a:rPr lang="it-IT" sz="2000" i="1" spc="-1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cura</a:t>
            </a:r>
            <a:r>
              <a:rPr lang="it-IT" sz="2000" i="1" spc="-1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delle associazioni</a:t>
            </a:r>
            <a:r>
              <a:rPr lang="it-IT" sz="2000" i="1" spc="-2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Diapason,</a:t>
            </a:r>
            <a:r>
              <a:rPr lang="it-IT" sz="2000" i="1" spc="-2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Rei</a:t>
            </a:r>
            <a:r>
              <a:rPr lang="it-IT" sz="2000" i="1" spc="-2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di</a:t>
            </a:r>
            <a:r>
              <a:rPr lang="it-IT" sz="2000" i="1" spc="-2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Giustizia - Il</a:t>
            </a:r>
            <a:r>
              <a:rPr lang="it-IT" sz="2000" i="1" spc="-2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sociale contro le</a:t>
            </a:r>
            <a:r>
              <a:rPr lang="it-IT" sz="2000" i="1" spc="-6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mafie</a:t>
            </a:r>
            <a:r>
              <a:rPr lang="it-IT" sz="2000" i="1" spc="-6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a:effectLst/>
                <a:latin typeface="Arial" panose="020B0604020202020204" pitchFamily="34" charset="0"/>
                <a:ea typeface="Tahoma" panose="020B0604030504040204" pitchFamily="34" charset="0"/>
                <a:cs typeface="Tahoma" panose="020B0604030504040204" pitchFamily="34" charset="0"/>
              </a:rPr>
              <a:t>e</a:t>
            </a:r>
            <a:r>
              <a:rPr lang="it-IT" sz="2000" i="1" spc="-65" dirty="0">
                <a:effectLst/>
                <a:latin typeface="Arial" panose="020B0604020202020204" pitchFamily="34" charset="0"/>
                <a:ea typeface="Tahoma" panose="020B0604030504040204" pitchFamily="34" charset="0"/>
                <a:cs typeface="Tahoma" panose="020B0604030504040204" pitchFamily="34" charset="0"/>
              </a:rPr>
              <a:t> </a:t>
            </a:r>
            <a:r>
              <a:rPr lang="it-IT" sz="2000" i="1" spc="0" dirty="0" err="1">
                <a:effectLst/>
                <a:latin typeface="Arial" panose="020B0604020202020204" pitchFamily="34" charset="0"/>
                <a:ea typeface="Tahoma" panose="020B0604030504040204" pitchFamily="34" charset="0"/>
                <a:cs typeface="Tahoma" panose="020B0604030504040204" pitchFamily="34" charset="0"/>
              </a:rPr>
              <a:t>PsyPlus</a:t>
            </a:r>
            <a:endParaRPr lang="it-IT" sz="1800" spc="0" dirty="0">
              <a:effectLst/>
              <a:latin typeface="Tahoma" panose="020B0604030504040204" pitchFamily="34" charset="0"/>
              <a:ea typeface="Tahoma" panose="020B0604030504040204" pitchFamily="34" charset="0"/>
            </a:endParaRPr>
          </a:p>
        </p:txBody>
      </p:sp>
      <p:sp>
        <p:nvSpPr>
          <p:cNvPr id="5" name="CasellaDiTesto 4">
            <a:extLst>
              <a:ext uri="{FF2B5EF4-FFF2-40B4-BE49-F238E27FC236}">
                <a16:creationId xmlns:a16="http://schemas.microsoft.com/office/drawing/2014/main" id="{F83A07B8-D956-8777-C1B5-4C20A48F53BF}"/>
              </a:ext>
            </a:extLst>
          </p:cNvPr>
          <p:cNvSpPr txBox="1"/>
          <p:nvPr/>
        </p:nvSpPr>
        <p:spPr>
          <a:xfrm>
            <a:off x="1099457" y="3429000"/>
            <a:ext cx="9568543" cy="1490152"/>
          </a:xfrm>
          <a:prstGeom prst="rect">
            <a:avLst/>
          </a:prstGeom>
          <a:noFill/>
        </p:spPr>
        <p:txBody>
          <a:bodyPr wrap="square">
            <a:spAutoFit/>
          </a:bodyPr>
          <a:lstStyle/>
          <a:p>
            <a:pPr marL="15875">
              <a:spcBef>
                <a:spcPts val="1025"/>
              </a:spcBef>
            </a:pPr>
            <a:r>
              <a:rPr lang="it-IT" sz="1800" spc="-20" dirty="0">
                <a:effectLst/>
                <a:latin typeface="Tahoma" panose="020B0604030504040204" pitchFamily="34" charset="0"/>
                <a:ea typeface="Tahoma" panose="020B0604030504040204" pitchFamily="34" charset="0"/>
              </a:rPr>
              <a:t>Gli</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studenti</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e</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le</a:t>
            </a:r>
            <a:r>
              <a:rPr lang="it-IT" sz="1800" spc="4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studentesse</a:t>
            </a:r>
            <a:r>
              <a:rPr lang="it-IT" sz="1800" spc="-8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della</a:t>
            </a:r>
            <a:r>
              <a:rPr lang="it-IT" sz="1800" spc="1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scuola</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secondaria</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dell’Istituto</a:t>
            </a:r>
            <a:r>
              <a:rPr lang="it-IT" sz="1800" spc="-8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Comprensivo</a:t>
            </a:r>
            <a:r>
              <a:rPr lang="it-IT" sz="1800" spc="-8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“G.</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Matteotti”</a:t>
            </a:r>
            <a:r>
              <a:rPr lang="it-IT" sz="1800" spc="-10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sono </a:t>
            </a:r>
            <a:r>
              <a:rPr lang="it-IT" sz="1800" dirty="0">
                <a:effectLst/>
                <a:latin typeface="Tahoma" panose="020B0604030504040204" pitchFamily="34" charset="0"/>
                <a:ea typeface="Tahoma" panose="020B0604030504040204" pitchFamily="34" charset="0"/>
              </a:rPr>
              <a:t>stati</a:t>
            </a:r>
            <a:r>
              <a:rPr lang="it-IT" sz="1800" spc="-1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coinvolti</a:t>
            </a:r>
            <a:r>
              <a:rPr lang="it-IT" sz="1800" spc="-1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attivamente</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nella</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realizzazione</a:t>
            </a:r>
            <a:r>
              <a:rPr lang="it-IT" sz="1800" spc="13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dei</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contenuti</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necessari</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alla</a:t>
            </a:r>
            <a:r>
              <a:rPr lang="it-IT" sz="1800" spc="10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realizzazione</a:t>
            </a:r>
            <a:r>
              <a:rPr lang="it-IT" sz="1800" spc="13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di</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2</a:t>
            </a:r>
            <a:r>
              <a:rPr lang="it-IT" sz="1800" spc="11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podcast.</a:t>
            </a:r>
            <a:endParaRPr lang="it-IT" sz="1800" dirty="0">
              <a:effectLst/>
              <a:latin typeface="Tahoma" panose="020B0604030504040204" pitchFamily="34" charset="0"/>
              <a:ea typeface="Tahoma" panose="020B0604030504040204" pitchFamily="34" charset="0"/>
            </a:endParaRPr>
          </a:p>
          <a:p>
            <a:pPr marL="15875" algn="just">
              <a:spcBef>
                <a:spcPts val="70"/>
              </a:spcBef>
            </a:pPr>
            <a:br>
              <a:rPr lang="it-IT" sz="1800" dirty="0">
                <a:effectLst/>
                <a:latin typeface="Tahoma" panose="020B0604030504040204" pitchFamily="34" charset="0"/>
                <a:ea typeface="Tahoma" panose="020B0604030504040204" pitchFamily="34" charset="0"/>
              </a:rPr>
            </a:br>
            <a:r>
              <a:rPr lang="it-IT" sz="1800" spc="-30" dirty="0">
                <a:effectLst/>
                <a:latin typeface="Tahoma" panose="020B0604030504040204" pitchFamily="34" charset="0"/>
                <a:ea typeface="Tahoma" panose="020B0604030504040204" pitchFamily="34" charset="0"/>
              </a:rPr>
              <a:t>l</a:t>
            </a:r>
            <a:r>
              <a:rPr lang="it-IT" sz="1800" spc="-2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podcast</a:t>
            </a:r>
            <a:r>
              <a:rPr lang="it-IT" sz="1800" spc="1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sono</a:t>
            </a:r>
            <a:r>
              <a:rPr lang="it-IT" sz="1800" spc="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stati</a:t>
            </a:r>
            <a:r>
              <a:rPr lang="it-IT" sz="1800" spc="-2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presentati</a:t>
            </a:r>
            <a:r>
              <a:rPr lang="it-IT" sz="1800" spc="-2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come</a:t>
            </a:r>
            <a:r>
              <a:rPr lang="it-IT" sz="1800" spc="1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strumento</a:t>
            </a:r>
            <a:r>
              <a:rPr lang="it-IT" sz="1800" spc="1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di</a:t>
            </a:r>
            <a:r>
              <a:rPr lang="it-IT" sz="1800" spc="-2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comunicazione</a:t>
            </a:r>
            <a:r>
              <a:rPr lang="it-IT" sz="1800" spc="1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innovativo</a:t>
            </a:r>
            <a:r>
              <a:rPr lang="it-IT" sz="1800" spc="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ed</a:t>
            </a:r>
            <a:r>
              <a:rPr lang="it-IT" sz="1800" spc="-2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immersivo.</a:t>
            </a:r>
            <a:endParaRPr lang="it-IT"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1825347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4"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Microfono su sfondo bianco">
            <a:extLst>
              <a:ext uri="{FF2B5EF4-FFF2-40B4-BE49-F238E27FC236}">
                <a16:creationId xmlns:a16="http://schemas.microsoft.com/office/drawing/2014/main" id="{175F099E-9195-E5DF-F9E6-A0D95FE641BA}"/>
              </a:ext>
            </a:extLst>
          </p:cNvPr>
          <p:cNvPicPr>
            <a:picLocks noChangeAspect="1"/>
          </p:cNvPicPr>
          <p:nvPr/>
        </p:nvPicPr>
        <p:blipFill>
          <a:blip r:embed="rId2"/>
          <a:srcRect l="48928" r="24593" b="-2"/>
          <a:stretch/>
        </p:blipFill>
        <p:spPr>
          <a:xfrm>
            <a:off x="20" y="1730"/>
            <a:ext cx="2720524" cy="6858000"/>
          </a:xfrm>
          <a:prstGeom prst="rect">
            <a:avLst/>
          </a:prstGeom>
        </p:spPr>
      </p:pic>
      <p:sp>
        <p:nvSpPr>
          <p:cNvPr id="3" name="CasellaDiTesto 2">
            <a:extLst>
              <a:ext uri="{FF2B5EF4-FFF2-40B4-BE49-F238E27FC236}">
                <a16:creationId xmlns:a16="http://schemas.microsoft.com/office/drawing/2014/main" id="{94D2CA7E-7C16-89A6-348A-5808E2494CAE}"/>
              </a:ext>
            </a:extLst>
          </p:cNvPr>
          <p:cNvSpPr txBox="1"/>
          <p:nvPr/>
        </p:nvSpPr>
        <p:spPr>
          <a:xfrm>
            <a:off x="4656667" y="2133600"/>
            <a:ext cx="6847944" cy="3777622"/>
          </a:xfrm>
          <a:prstGeom prst="rect">
            <a:avLst/>
          </a:prstGeom>
        </p:spPr>
        <p:txBody>
          <a:bodyPr vert="horz" lIns="91440" tIns="45720" rIns="91440" bIns="45720" rtlCol="0">
            <a:normAutofit/>
          </a:bodyPr>
          <a:lstStyle/>
          <a:p>
            <a:pPr marL="15875" marR="369570">
              <a:lnSpc>
                <a:spcPct val="90000"/>
              </a:lnSpc>
              <a:spcBef>
                <a:spcPts val="1000"/>
              </a:spcBef>
              <a:buClr>
                <a:schemeClr val="accent1"/>
              </a:buClr>
              <a:buFont typeface="Wingdings 3" charset="2"/>
              <a:buChar char=""/>
            </a:pPr>
            <a:r>
              <a:rPr lang="en-US" sz="1700">
                <a:solidFill>
                  <a:schemeClr val="tx1">
                    <a:lumMod val="75000"/>
                    <a:lumOff val="25000"/>
                  </a:schemeClr>
                </a:solidFill>
                <a:effectLst/>
              </a:rPr>
              <a:t>La scelta</a:t>
            </a:r>
            <a:r>
              <a:rPr lang="en-US" sz="1700" spc="-45">
                <a:solidFill>
                  <a:schemeClr val="tx1">
                    <a:lumMod val="75000"/>
                    <a:lumOff val="25000"/>
                  </a:schemeClr>
                </a:solidFill>
                <a:effectLst/>
              </a:rPr>
              <a:t> </a:t>
            </a:r>
            <a:r>
              <a:rPr lang="en-US" sz="1700">
                <a:solidFill>
                  <a:schemeClr val="tx1">
                    <a:lumMod val="75000"/>
                    <a:lumOff val="25000"/>
                  </a:schemeClr>
                </a:solidFill>
                <a:effectLst/>
              </a:rPr>
              <a:t>di</a:t>
            </a:r>
            <a:r>
              <a:rPr lang="en-US" sz="1700" spc="170">
                <a:solidFill>
                  <a:schemeClr val="tx1">
                    <a:lumMod val="75000"/>
                    <a:lumOff val="25000"/>
                  </a:schemeClr>
                </a:solidFill>
                <a:effectLst/>
              </a:rPr>
              <a:t> </a:t>
            </a:r>
            <a:r>
              <a:rPr lang="en-US" sz="1700">
                <a:solidFill>
                  <a:schemeClr val="tx1">
                    <a:lumMod val="75000"/>
                    <a:lumOff val="25000"/>
                  </a:schemeClr>
                </a:solidFill>
                <a:effectLst/>
              </a:rPr>
              <a:t>questo</a:t>
            </a:r>
            <a:r>
              <a:rPr lang="en-US" sz="1700" spc="-15">
                <a:solidFill>
                  <a:schemeClr val="tx1">
                    <a:lumMod val="75000"/>
                    <a:lumOff val="25000"/>
                  </a:schemeClr>
                </a:solidFill>
                <a:effectLst/>
              </a:rPr>
              <a:t> </a:t>
            </a:r>
            <a:r>
              <a:rPr lang="en-US" sz="1700">
                <a:solidFill>
                  <a:schemeClr val="tx1">
                    <a:lumMod val="75000"/>
                    <a:lumOff val="25000"/>
                  </a:schemeClr>
                </a:solidFill>
                <a:effectLst/>
              </a:rPr>
              <a:t>strumento</a:t>
            </a:r>
            <a:r>
              <a:rPr lang="en-US" sz="1700" spc="-15">
                <a:solidFill>
                  <a:schemeClr val="tx1">
                    <a:lumMod val="75000"/>
                    <a:lumOff val="25000"/>
                  </a:schemeClr>
                </a:solidFill>
                <a:effectLst/>
              </a:rPr>
              <a:t> </a:t>
            </a:r>
            <a:r>
              <a:rPr lang="en-US" sz="1700">
                <a:solidFill>
                  <a:schemeClr val="tx1">
                    <a:lumMod val="75000"/>
                    <a:lumOff val="25000"/>
                  </a:schemeClr>
                </a:solidFill>
                <a:effectLst/>
              </a:rPr>
              <a:t>innovativo</a:t>
            </a:r>
            <a:r>
              <a:rPr lang="en-US" sz="1700" spc="-15">
                <a:solidFill>
                  <a:schemeClr val="tx1">
                    <a:lumMod val="75000"/>
                    <a:lumOff val="25000"/>
                  </a:schemeClr>
                </a:solidFill>
                <a:effectLst/>
              </a:rPr>
              <a:t> </a:t>
            </a:r>
            <a:r>
              <a:rPr lang="en-US" sz="1700">
                <a:solidFill>
                  <a:schemeClr val="tx1">
                    <a:lumMod val="75000"/>
                    <a:lumOff val="25000"/>
                  </a:schemeClr>
                </a:solidFill>
                <a:effectLst/>
              </a:rPr>
              <a:t>si</a:t>
            </a:r>
            <a:r>
              <a:rPr lang="en-US" sz="1700" spc="-55">
                <a:solidFill>
                  <a:schemeClr val="tx1">
                    <a:lumMod val="75000"/>
                    <a:lumOff val="25000"/>
                  </a:schemeClr>
                </a:solidFill>
                <a:effectLst/>
              </a:rPr>
              <a:t> </a:t>
            </a:r>
            <a:r>
              <a:rPr lang="en-US" sz="1700">
                <a:solidFill>
                  <a:schemeClr val="tx1">
                    <a:lumMod val="75000"/>
                    <a:lumOff val="25000"/>
                  </a:schemeClr>
                </a:solidFill>
                <a:effectLst/>
              </a:rPr>
              <a:t>basa sul concetto</a:t>
            </a:r>
            <a:r>
              <a:rPr lang="en-US" sz="1700" spc="-15">
                <a:solidFill>
                  <a:schemeClr val="tx1">
                    <a:lumMod val="75000"/>
                    <a:lumOff val="25000"/>
                  </a:schemeClr>
                </a:solidFill>
                <a:effectLst/>
              </a:rPr>
              <a:t> </a:t>
            </a:r>
            <a:r>
              <a:rPr lang="en-US" sz="1700">
                <a:solidFill>
                  <a:schemeClr val="tx1">
                    <a:lumMod val="75000"/>
                    <a:lumOff val="25000"/>
                  </a:schemeClr>
                </a:solidFill>
                <a:effectLst/>
              </a:rPr>
              <a:t>della</a:t>
            </a:r>
            <a:r>
              <a:rPr lang="en-US" sz="1700" spc="-45">
                <a:solidFill>
                  <a:schemeClr val="tx1">
                    <a:lumMod val="75000"/>
                    <a:lumOff val="25000"/>
                  </a:schemeClr>
                </a:solidFill>
                <a:effectLst/>
              </a:rPr>
              <a:t> </a:t>
            </a:r>
            <a:r>
              <a:rPr lang="en-US" sz="1700">
                <a:solidFill>
                  <a:schemeClr val="tx1">
                    <a:lumMod val="75000"/>
                    <a:lumOff val="25000"/>
                  </a:schemeClr>
                </a:solidFill>
                <a:effectLst/>
              </a:rPr>
              <a:t>comunicazione</a:t>
            </a:r>
            <a:r>
              <a:rPr lang="en-US" sz="1700" spc="-15">
                <a:solidFill>
                  <a:schemeClr val="tx1">
                    <a:lumMod val="75000"/>
                    <a:lumOff val="25000"/>
                  </a:schemeClr>
                </a:solidFill>
                <a:effectLst/>
              </a:rPr>
              <a:t> </a:t>
            </a:r>
            <a:r>
              <a:rPr lang="en-US" sz="1700">
                <a:solidFill>
                  <a:schemeClr val="tx1">
                    <a:lumMod val="75000"/>
                    <a:lumOff val="25000"/>
                  </a:schemeClr>
                </a:solidFill>
                <a:effectLst/>
              </a:rPr>
              <a:t>contemporanea.</a:t>
            </a:r>
            <a:r>
              <a:rPr lang="en-US" sz="1700" spc="-55">
                <a:solidFill>
                  <a:schemeClr val="tx1">
                    <a:lumMod val="75000"/>
                    <a:lumOff val="25000"/>
                  </a:schemeClr>
                </a:solidFill>
                <a:effectLst/>
              </a:rPr>
              <a:t> </a:t>
            </a:r>
            <a:r>
              <a:rPr lang="en-US" sz="1700">
                <a:solidFill>
                  <a:schemeClr val="tx1">
                    <a:lumMod val="75000"/>
                    <a:lumOff val="25000"/>
                  </a:schemeClr>
                </a:solidFill>
                <a:effectLst/>
              </a:rPr>
              <a:t>Per questo</a:t>
            </a:r>
            <a:r>
              <a:rPr lang="en-US" sz="1700" spc="-70">
                <a:solidFill>
                  <a:schemeClr val="tx1">
                    <a:lumMod val="75000"/>
                    <a:lumOff val="25000"/>
                  </a:schemeClr>
                </a:solidFill>
                <a:effectLst/>
              </a:rPr>
              <a:t> </a:t>
            </a:r>
            <a:r>
              <a:rPr lang="en-US" sz="1700">
                <a:solidFill>
                  <a:schemeClr val="tx1">
                    <a:lumMod val="75000"/>
                    <a:lumOff val="25000"/>
                  </a:schemeClr>
                </a:solidFill>
                <a:effectLst/>
              </a:rPr>
              <a:t>lavoro</a:t>
            </a:r>
            <a:r>
              <a:rPr lang="en-US" sz="1700" spc="-35">
                <a:solidFill>
                  <a:schemeClr val="tx1">
                    <a:lumMod val="75000"/>
                    <a:lumOff val="25000"/>
                  </a:schemeClr>
                </a:solidFill>
                <a:effectLst/>
              </a:rPr>
              <a:t> </a:t>
            </a:r>
            <a:r>
              <a:rPr lang="en-US" sz="1700">
                <a:solidFill>
                  <a:schemeClr val="tx1">
                    <a:lumMod val="75000"/>
                    <a:lumOff val="25000"/>
                  </a:schemeClr>
                </a:solidFill>
                <a:effectLst/>
              </a:rPr>
              <a:t>è</a:t>
            </a:r>
            <a:r>
              <a:rPr lang="en-US" sz="1700" spc="-35">
                <a:solidFill>
                  <a:schemeClr val="tx1">
                    <a:lumMod val="75000"/>
                    <a:lumOff val="25000"/>
                  </a:schemeClr>
                </a:solidFill>
                <a:effectLst/>
              </a:rPr>
              <a:t> </a:t>
            </a:r>
            <a:r>
              <a:rPr lang="en-US" sz="1700">
                <a:solidFill>
                  <a:schemeClr val="tx1">
                    <a:lumMod val="75000"/>
                    <a:lumOff val="25000"/>
                  </a:schemeClr>
                </a:solidFill>
                <a:effectLst/>
              </a:rPr>
              <a:t>stato</a:t>
            </a:r>
            <a:r>
              <a:rPr lang="en-US" sz="1700" spc="-35">
                <a:solidFill>
                  <a:schemeClr val="tx1">
                    <a:lumMod val="75000"/>
                    <a:lumOff val="25000"/>
                  </a:schemeClr>
                </a:solidFill>
                <a:effectLst/>
              </a:rPr>
              <a:t> </a:t>
            </a:r>
            <a:r>
              <a:rPr lang="en-US" sz="1700">
                <a:solidFill>
                  <a:schemeClr val="tx1">
                    <a:lumMod val="75000"/>
                    <a:lumOff val="25000"/>
                  </a:schemeClr>
                </a:solidFill>
                <a:effectLst/>
              </a:rPr>
              <a:t>scelto un </a:t>
            </a:r>
            <a:r>
              <a:rPr lang="en-US" sz="1700" b="1">
                <a:solidFill>
                  <a:schemeClr val="tx1">
                    <a:lumMod val="75000"/>
                    <a:lumOff val="25000"/>
                  </a:schemeClr>
                </a:solidFill>
                <a:effectLst/>
              </a:rPr>
              <a:t>format</a:t>
            </a:r>
            <a:r>
              <a:rPr lang="en-US" sz="1700" b="1" spc="-90">
                <a:solidFill>
                  <a:schemeClr val="tx1">
                    <a:lumMod val="75000"/>
                    <a:lumOff val="25000"/>
                  </a:schemeClr>
                </a:solidFill>
                <a:effectLst/>
              </a:rPr>
              <a:t> </a:t>
            </a:r>
            <a:r>
              <a:rPr lang="en-US" sz="1700" b="1">
                <a:solidFill>
                  <a:schemeClr val="tx1">
                    <a:lumMod val="75000"/>
                    <a:lumOff val="25000"/>
                  </a:schemeClr>
                </a:solidFill>
                <a:effectLst/>
              </a:rPr>
              <a:t>di tipo</a:t>
            </a:r>
            <a:r>
              <a:rPr lang="en-US" sz="1700" b="1" spc="-35">
                <a:solidFill>
                  <a:schemeClr val="tx1">
                    <a:lumMod val="75000"/>
                    <a:lumOff val="25000"/>
                  </a:schemeClr>
                </a:solidFill>
                <a:effectLst/>
              </a:rPr>
              <a:t> </a:t>
            </a:r>
            <a:r>
              <a:rPr lang="en-US" sz="1700" b="1">
                <a:solidFill>
                  <a:schemeClr val="tx1">
                    <a:lumMod val="75000"/>
                    <a:lumOff val="25000"/>
                  </a:schemeClr>
                </a:solidFill>
                <a:effectLst/>
              </a:rPr>
              <a:t>narrativo</a:t>
            </a:r>
            <a:r>
              <a:rPr lang="en-US" sz="1700">
                <a:solidFill>
                  <a:schemeClr val="tx1">
                    <a:lumMod val="75000"/>
                    <a:lumOff val="25000"/>
                  </a:schemeClr>
                </a:solidFill>
                <a:effectLst/>
              </a:rPr>
              <a:t>,</a:t>
            </a:r>
            <a:r>
              <a:rPr lang="en-US" sz="1700" spc="-90">
                <a:solidFill>
                  <a:schemeClr val="tx1">
                    <a:lumMod val="75000"/>
                    <a:lumOff val="25000"/>
                  </a:schemeClr>
                </a:solidFill>
                <a:effectLst/>
              </a:rPr>
              <a:t> </a:t>
            </a:r>
            <a:r>
              <a:rPr lang="en-US" sz="1700">
                <a:solidFill>
                  <a:schemeClr val="tx1">
                    <a:lumMod val="75000"/>
                    <a:lumOff val="25000"/>
                  </a:schemeClr>
                </a:solidFill>
                <a:effectLst/>
              </a:rPr>
              <a:t>partendo</a:t>
            </a:r>
            <a:r>
              <a:rPr lang="en-US" sz="1700" spc="-85">
                <a:solidFill>
                  <a:schemeClr val="tx1">
                    <a:lumMod val="75000"/>
                    <a:lumOff val="25000"/>
                  </a:schemeClr>
                </a:solidFill>
                <a:effectLst/>
              </a:rPr>
              <a:t> </a:t>
            </a:r>
            <a:r>
              <a:rPr lang="en-US" sz="1700">
                <a:solidFill>
                  <a:schemeClr val="tx1">
                    <a:lumMod val="75000"/>
                    <a:lumOff val="25000"/>
                  </a:schemeClr>
                </a:solidFill>
                <a:effectLst/>
              </a:rPr>
              <a:t>dallo</a:t>
            </a:r>
            <a:r>
              <a:rPr lang="en-US" sz="1700" spc="-30">
                <a:solidFill>
                  <a:schemeClr val="tx1">
                    <a:lumMod val="75000"/>
                    <a:lumOff val="25000"/>
                  </a:schemeClr>
                </a:solidFill>
                <a:effectLst/>
              </a:rPr>
              <a:t> </a:t>
            </a:r>
            <a:r>
              <a:rPr lang="en-US" sz="1700" b="1">
                <a:solidFill>
                  <a:schemeClr val="tx1">
                    <a:lumMod val="75000"/>
                    <a:lumOff val="25000"/>
                  </a:schemeClr>
                </a:solidFill>
                <a:effectLst/>
              </a:rPr>
              <a:t>studio di uno script</a:t>
            </a:r>
            <a:r>
              <a:rPr lang="en-US" sz="1700" b="1" spc="-30">
                <a:solidFill>
                  <a:schemeClr val="tx1">
                    <a:lumMod val="75000"/>
                    <a:lumOff val="25000"/>
                  </a:schemeClr>
                </a:solidFill>
                <a:effectLst/>
              </a:rPr>
              <a:t> </a:t>
            </a:r>
            <a:r>
              <a:rPr lang="en-US" sz="1700">
                <a:solidFill>
                  <a:schemeClr val="tx1">
                    <a:lumMod val="75000"/>
                    <a:lumOff val="25000"/>
                  </a:schemeClr>
                </a:solidFill>
                <a:effectLst/>
              </a:rPr>
              <a:t>(la </a:t>
            </a:r>
            <a:r>
              <a:rPr lang="en-US" sz="1700" spc="-30">
                <a:solidFill>
                  <a:schemeClr val="tx1">
                    <a:lumMod val="75000"/>
                    <a:lumOff val="25000"/>
                  </a:schemeClr>
                </a:solidFill>
                <a:effectLst/>
              </a:rPr>
              <a:t>successione</a:t>
            </a:r>
            <a:r>
              <a:rPr lang="en-US" sz="1700" spc="-60">
                <a:solidFill>
                  <a:schemeClr val="tx1">
                    <a:lumMod val="75000"/>
                    <a:lumOff val="25000"/>
                  </a:schemeClr>
                </a:solidFill>
                <a:effectLst/>
              </a:rPr>
              <a:t> </a:t>
            </a:r>
            <a:r>
              <a:rPr lang="en-US" sz="1700" spc="-30">
                <a:solidFill>
                  <a:schemeClr val="tx1">
                    <a:lumMod val="75000"/>
                    <a:lumOff val="25000"/>
                  </a:schemeClr>
                </a:solidFill>
                <a:effectLst/>
              </a:rPr>
              <a:t>degli</a:t>
            </a:r>
            <a:r>
              <a:rPr lang="en-US" sz="1700" spc="-55">
                <a:solidFill>
                  <a:schemeClr val="tx1">
                    <a:lumMod val="75000"/>
                    <a:lumOff val="25000"/>
                  </a:schemeClr>
                </a:solidFill>
                <a:effectLst/>
              </a:rPr>
              <a:t> </a:t>
            </a:r>
            <a:r>
              <a:rPr lang="en-US" sz="1700" spc="-30">
                <a:solidFill>
                  <a:schemeClr val="tx1">
                    <a:lumMod val="75000"/>
                    <a:lumOff val="25000"/>
                  </a:schemeClr>
                </a:solidFill>
                <a:effectLst/>
              </a:rPr>
              <a:t>eventi</a:t>
            </a:r>
            <a:r>
              <a:rPr lang="en-US" sz="1700" spc="-55">
                <a:solidFill>
                  <a:schemeClr val="tx1">
                    <a:lumMod val="75000"/>
                    <a:lumOff val="25000"/>
                  </a:schemeClr>
                </a:solidFill>
                <a:effectLst/>
              </a:rPr>
              <a:t> </a:t>
            </a:r>
            <a:r>
              <a:rPr lang="en-US" sz="1700" spc="-30">
                <a:solidFill>
                  <a:schemeClr val="tx1">
                    <a:lumMod val="75000"/>
                    <a:lumOff val="25000"/>
                  </a:schemeClr>
                </a:solidFill>
                <a:effectLst/>
              </a:rPr>
              <a:t>descritti</a:t>
            </a:r>
            <a:r>
              <a:rPr lang="en-US" sz="1700" spc="-55">
                <a:solidFill>
                  <a:schemeClr val="tx1">
                    <a:lumMod val="75000"/>
                    <a:lumOff val="25000"/>
                  </a:schemeClr>
                </a:solidFill>
                <a:effectLst/>
              </a:rPr>
              <a:t> </a:t>
            </a:r>
            <a:r>
              <a:rPr lang="en-US" sz="1700" spc="-30">
                <a:solidFill>
                  <a:schemeClr val="tx1">
                    <a:lumMod val="75000"/>
                    <a:lumOff val="25000"/>
                  </a:schemeClr>
                </a:solidFill>
                <a:effectLst/>
              </a:rPr>
              <a:t>in</a:t>
            </a:r>
            <a:r>
              <a:rPr lang="en-US" sz="1700" spc="-55">
                <a:solidFill>
                  <a:schemeClr val="tx1">
                    <a:lumMod val="75000"/>
                    <a:lumOff val="25000"/>
                  </a:schemeClr>
                </a:solidFill>
                <a:effectLst/>
              </a:rPr>
              <a:t> </a:t>
            </a:r>
            <a:r>
              <a:rPr lang="en-US" sz="1700" spc="-30">
                <a:solidFill>
                  <a:schemeClr val="tx1">
                    <a:lumMod val="75000"/>
                    <a:lumOff val="25000"/>
                  </a:schemeClr>
                </a:solidFill>
                <a:effectLst/>
              </a:rPr>
              <a:t>un</a:t>
            </a:r>
            <a:r>
              <a:rPr lang="en-US" sz="1700" spc="-60">
                <a:solidFill>
                  <a:schemeClr val="tx1">
                    <a:lumMod val="75000"/>
                    <a:lumOff val="25000"/>
                  </a:schemeClr>
                </a:solidFill>
                <a:effectLst/>
              </a:rPr>
              <a:t> </a:t>
            </a:r>
            <a:r>
              <a:rPr lang="en-US" sz="1700" spc="-30">
                <a:solidFill>
                  <a:schemeClr val="tx1">
                    <a:lumMod val="75000"/>
                    <a:lumOff val="25000"/>
                  </a:schemeClr>
                </a:solidFill>
                <a:effectLst/>
              </a:rPr>
              <a:t>tempo</a:t>
            </a:r>
            <a:r>
              <a:rPr lang="en-US" sz="1700" spc="-55">
                <a:solidFill>
                  <a:schemeClr val="tx1">
                    <a:lumMod val="75000"/>
                    <a:lumOff val="25000"/>
                  </a:schemeClr>
                </a:solidFill>
                <a:effectLst/>
              </a:rPr>
              <a:t> </a:t>
            </a:r>
            <a:r>
              <a:rPr lang="en-US" sz="1700" spc="-30">
                <a:solidFill>
                  <a:schemeClr val="tx1">
                    <a:lumMod val="75000"/>
                    <a:lumOff val="25000"/>
                  </a:schemeClr>
                </a:solidFill>
                <a:effectLst/>
              </a:rPr>
              <a:t>studiato,</a:t>
            </a:r>
            <a:r>
              <a:rPr lang="en-US" sz="1700" spc="-45">
                <a:solidFill>
                  <a:schemeClr val="tx1">
                    <a:lumMod val="75000"/>
                    <a:lumOff val="25000"/>
                  </a:schemeClr>
                </a:solidFill>
                <a:effectLst/>
              </a:rPr>
              <a:t> </a:t>
            </a:r>
            <a:r>
              <a:rPr lang="en-US" sz="1700" spc="-30">
                <a:solidFill>
                  <a:schemeClr val="tx1">
                    <a:lumMod val="75000"/>
                    <a:lumOff val="25000"/>
                  </a:schemeClr>
                </a:solidFill>
                <a:effectLst/>
              </a:rPr>
              <a:t>attenzionando</a:t>
            </a:r>
            <a:r>
              <a:rPr lang="en-US" sz="1700" spc="-60">
                <a:solidFill>
                  <a:schemeClr val="tx1">
                    <a:lumMod val="75000"/>
                    <a:lumOff val="25000"/>
                  </a:schemeClr>
                </a:solidFill>
                <a:effectLst/>
              </a:rPr>
              <a:t> </a:t>
            </a:r>
            <a:r>
              <a:rPr lang="en-US" sz="1700" spc="-30">
                <a:solidFill>
                  <a:schemeClr val="tx1">
                    <a:lumMod val="75000"/>
                    <a:lumOff val="25000"/>
                  </a:schemeClr>
                </a:solidFill>
                <a:effectLst/>
              </a:rPr>
              <a:t>i</a:t>
            </a:r>
            <a:r>
              <a:rPr lang="en-US" sz="1700" spc="-55">
                <a:solidFill>
                  <a:schemeClr val="tx1">
                    <a:lumMod val="75000"/>
                    <a:lumOff val="25000"/>
                  </a:schemeClr>
                </a:solidFill>
                <a:effectLst/>
              </a:rPr>
              <a:t> </a:t>
            </a:r>
            <a:r>
              <a:rPr lang="en-US" sz="1700" spc="-30">
                <a:solidFill>
                  <a:schemeClr val="tx1">
                    <a:lumMod val="75000"/>
                    <a:lumOff val="25000"/>
                  </a:schemeClr>
                </a:solidFill>
                <a:effectLst/>
              </a:rPr>
              <a:t>dati relativi</a:t>
            </a:r>
            <a:r>
              <a:rPr lang="en-US" sz="1700" spc="-60">
                <a:solidFill>
                  <a:schemeClr val="tx1">
                    <a:lumMod val="75000"/>
                    <a:lumOff val="25000"/>
                  </a:schemeClr>
                </a:solidFill>
                <a:effectLst/>
              </a:rPr>
              <a:t> </a:t>
            </a:r>
            <a:r>
              <a:rPr lang="en-US" sz="1700" spc="-30">
                <a:solidFill>
                  <a:schemeClr val="tx1">
                    <a:lumMod val="75000"/>
                    <a:lumOff val="25000"/>
                  </a:schemeClr>
                </a:solidFill>
                <a:effectLst/>
              </a:rPr>
              <a:t>alla</a:t>
            </a:r>
            <a:r>
              <a:rPr lang="en-US" sz="1700" spc="65">
                <a:solidFill>
                  <a:schemeClr val="tx1">
                    <a:lumMod val="75000"/>
                    <a:lumOff val="25000"/>
                  </a:schemeClr>
                </a:solidFill>
                <a:effectLst/>
              </a:rPr>
              <a:t> </a:t>
            </a:r>
            <a:r>
              <a:rPr lang="en-US" sz="1700" spc="-30">
                <a:solidFill>
                  <a:schemeClr val="tx1">
                    <a:lumMod val="75000"/>
                    <a:lumOff val="25000"/>
                  </a:schemeClr>
                </a:solidFill>
                <a:effectLst/>
              </a:rPr>
              <a:t>fruizione</a:t>
            </a:r>
            <a:r>
              <a:rPr lang="en-US" sz="1700" spc="-60">
                <a:solidFill>
                  <a:schemeClr val="tx1">
                    <a:lumMod val="75000"/>
                    <a:lumOff val="25000"/>
                  </a:schemeClr>
                </a:solidFill>
                <a:effectLst/>
              </a:rPr>
              <a:t> </a:t>
            </a:r>
            <a:r>
              <a:rPr lang="en-US" sz="1700" spc="-30">
                <a:solidFill>
                  <a:schemeClr val="tx1">
                    <a:lumMod val="75000"/>
                    <a:lumOff val="25000"/>
                  </a:schemeClr>
                </a:solidFill>
                <a:effectLst/>
              </a:rPr>
              <a:t>dei </a:t>
            </a:r>
            <a:r>
              <a:rPr lang="en-US" sz="1700">
                <a:solidFill>
                  <a:schemeClr val="tx1">
                    <a:lumMod val="75000"/>
                    <a:lumOff val="25000"/>
                  </a:schemeClr>
                </a:solidFill>
                <a:effectLst/>
              </a:rPr>
              <a:t>podcast: per quanto tempo</a:t>
            </a:r>
            <a:r>
              <a:rPr lang="en-US" sz="1700" spc="-45">
                <a:solidFill>
                  <a:schemeClr val="tx1">
                    <a:lumMod val="75000"/>
                    <a:lumOff val="25000"/>
                  </a:schemeClr>
                </a:solidFill>
                <a:effectLst/>
              </a:rPr>
              <a:t> </a:t>
            </a:r>
            <a:r>
              <a:rPr lang="en-US" sz="1700">
                <a:solidFill>
                  <a:schemeClr val="tx1">
                    <a:lumMod val="75000"/>
                    <a:lumOff val="25000"/>
                  </a:schemeClr>
                </a:solidFill>
                <a:effectLst/>
              </a:rPr>
              <a:t>gli ascoltatori riescono</a:t>
            </a:r>
            <a:r>
              <a:rPr lang="en-US" sz="1700" spc="-45">
                <a:solidFill>
                  <a:schemeClr val="tx1">
                    <a:lumMod val="75000"/>
                    <a:lumOff val="25000"/>
                  </a:schemeClr>
                </a:solidFill>
                <a:effectLst/>
              </a:rPr>
              <a:t> </a:t>
            </a:r>
            <a:r>
              <a:rPr lang="en-US" sz="1700">
                <a:solidFill>
                  <a:schemeClr val="tx1">
                    <a:lumMod val="75000"/>
                    <a:lumOff val="25000"/>
                  </a:schemeClr>
                </a:solidFill>
                <a:effectLst/>
              </a:rPr>
              <a:t>a mantenere la concentrazione</a:t>
            </a:r>
            <a:r>
              <a:rPr lang="en-US" sz="1700" spc="-45">
                <a:solidFill>
                  <a:schemeClr val="tx1">
                    <a:lumMod val="75000"/>
                    <a:lumOff val="25000"/>
                  </a:schemeClr>
                </a:solidFill>
                <a:effectLst/>
              </a:rPr>
              <a:t> </a:t>
            </a:r>
            <a:r>
              <a:rPr lang="en-US" sz="1700">
                <a:solidFill>
                  <a:schemeClr val="tx1">
                    <a:lumMod val="75000"/>
                    <a:lumOff val="25000"/>
                  </a:schemeClr>
                </a:solidFill>
                <a:effectLst/>
              </a:rPr>
              <a:t>nell’ascolto, in quali </a:t>
            </a:r>
            <a:r>
              <a:rPr lang="en-US" sz="1700" spc="-10">
                <a:solidFill>
                  <a:schemeClr val="tx1">
                    <a:lumMod val="75000"/>
                    <a:lumOff val="25000"/>
                  </a:schemeClr>
                </a:solidFill>
                <a:effectLst/>
              </a:rPr>
              <a:t>luoghi</a:t>
            </a:r>
            <a:r>
              <a:rPr lang="en-US" sz="1700" spc="-60">
                <a:solidFill>
                  <a:schemeClr val="tx1">
                    <a:lumMod val="75000"/>
                    <a:lumOff val="25000"/>
                  </a:schemeClr>
                </a:solidFill>
                <a:effectLst/>
              </a:rPr>
              <a:t> </a:t>
            </a:r>
            <a:r>
              <a:rPr lang="en-US" sz="1700" spc="-10">
                <a:solidFill>
                  <a:schemeClr val="tx1">
                    <a:lumMod val="75000"/>
                    <a:lumOff val="25000"/>
                  </a:schemeClr>
                </a:solidFill>
                <a:effectLst/>
              </a:rPr>
              <a:t>ascoltano,</a:t>
            </a:r>
            <a:r>
              <a:rPr lang="en-US" sz="1700" spc="-65">
                <a:solidFill>
                  <a:schemeClr val="tx1">
                    <a:lumMod val="75000"/>
                    <a:lumOff val="25000"/>
                  </a:schemeClr>
                </a:solidFill>
                <a:effectLst/>
              </a:rPr>
              <a:t> </a:t>
            </a:r>
            <a:r>
              <a:rPr lang="en-US" sz="1700" spc="-10">
                <a:solidFill>
                  <a:schemeClr val="tx1">
                    <a:lumMod val="75000"/>
                    <a:lumOff val="25000"/>
                  </a:schemeClr>
                </a:solidFill>
                <a:effectLst/>
              </a:rPr>
              <a:t>che</a:t>
            </a:r>
            <a:r>
              <a:rPr lang="en-US" sz="1700" spc="-40">
                <a:solidFill>
                  <a:schemeClr val="tx1">
                    <a:lumMod val="75000"/>
                    <a:lumOff val="25000"/>
                  </a:schemeClr>
                </a:solidFill>
                <a:effectLst/>
              </a:rPr>
              <a:t> </a:t>
            </a:r>
            <a:r>
              <a:rPr lang="en-US" sz="1700" spc="-10">
                <a:solidFill>
                  <a:schemeClr val="tx1">
                    <a:lumMod val="75000"/>
                    <a:lumOff val="25000"/>
                  </a:schemeClr>
                </a:solidFill>
                <a:effectLst/>
              </a:rPr>
              <a:t>preferenze</a:t>
            </a:r>
            <a:r>
              <a:rPr lang="en-US" sz="1700" spc="-40">
                <a:solidFill>
                  <a:schemeClr val="tx1">
                    <a:lumMod val="75000"/>
                    <a:lumOff val="25000"/>
                  </a:schemeClr>
                </a:solidFill>
                <a:effectLst/>
              </a:rPr>
              <a:t> </a:t>
            </a:r>
            <a:r>
              <a:rPr lang="en-US" sz="1700" spc="-10">
                <a:solidFill>
                  <a:schemeClr val="tx1">
                    <a:lumMod val="75000"/>
                    <a:lumOff val="25000"/>
                  </a:schemeClr>
                </a:solidFill>
                <a:effectLst/>
              </a:rPr>
              <a:t>hanno</a:t>
            </a:r>
            <a:r>
              <a:rPr lang="en-US" sz="1700" spc="-40">
                <a:solidFill>
                  <a:schemeClr val="tx1">
                    <a:lumMod val="75000"/>
                    <a:lumOff val="25000"/>
                  </a:schemeClr>
                </a:solidFill>
                <a:effectLst/>
              </a:rPr>
              <a:t> </a:t>
            </a:r>
            <a:r>
              <a:rPr lang="en-US" sz="1700" spc="-10">
                <a:solidFill>
                  <a:schemeClr val="tx1">
                    <a:lumMod val="75000"/>
                    <a:lumOff val="25000"/>
                  </a:schemeClr>
                </a:solidFill>
                <a:effectLst/>
              </a:rPr>
              <a:t>nella</a:t>
            </a:r>
            <a:r>
              <a:rPr lang="en-US" sz="1700" spc="-55">
                <a:solidFill>
                  <a:schemeClr val="tx1">
                    <a:lumMod val="75000"/>
                    <a:lumOff val="25000"/>
                  </a:schemeClr>
                </a:solidFill>
                <a:effectLst/>
              </a:rPr>
              <a:t> </a:t>
            </a:r>
            <a:r>
              <a:rPr lang="en-US" sz="1700" spc="-10">
                <a:solidFill>
                  <a:schemeClr val="tx1">
                    <a:lumMod val="75000"/>
                    <a:lumOff val="25000"/>
                  </a:schemeClr>
                </a:solidFill>
                <a:effectLst/>
              </a:rPr>
              <a:t>scrittura</a:t>
            </a:r>
            <a:r>
              <a:rPr lang="en-US" sz="1700" spc="-55">
                <a:solidFill>
                  <a:schemeClr val="tx1">
                    <a:lumMod val="75000"/>
                    <a:lumOff val="25000"/>
                  </a:schemeClr>
                </a:solidFill>
                <a:effectLst/>
              </a:rPr>
              <a:t> </a:t>
            </a:r>
            <a:r>
              <a:rPr lang="en-US" sz="1700" spc="-10">
                <a:solidFill>
                  <a:schemeClr val="tx1">
                    <a:lumMod val="75000"/>
                    <a:lumOff val="25000"/>
                  </a:schemeClr>
                </a:solidFill>
                <a:effectLst/>
              </a:rPr>
              <a:t>dei</a:t>
            </a:r>
            <a:r>
              <a:rPr lang="en-US" sz="1700" spc="-65">
                <a:solidFill>
                  <a:schemeClr val="tx1">
                    <a:lumMod val="75000"/>
                    <a:lumOff val="25000"/>
                  </a:schemeClr>
                </a:solidFill>
                <a:effectLst/>
              </a:rPr>
              <a:t> </a:t>
            </a:r>
            <a:r>
              <a:rPr lang="en-US" sz="1700" spc="-10">
                <a:solidFill>
                  <a:schemeClr val="tx1">
                    <a:lumMod val="75000"/>
                    <a:lumOff val="25000"/>
                  </a:schemeClr>
                </a:solidFill>
                <a:effectLst/>
              </a:rPr>
              <a:t>contenuti).</a:t>
            </a:r>
          </a:p>
          <a:p>
            <a:pPr marL="15875" marR="369570">
              <a:lnSpc>
                <a:spcPct val="90000"/>
              </a:lnSpc>
              <a:spcBef>
                <a:spcPts val="1000"/>
              </a:spcBef>
              <a:buClr>
                <a:schemeClr val="accent1"/>
              </a:buClr>
              <a:buFont typeface="Wingdings 3" charset="2"/>
              <a:buChar char=""/>
            </a:pPr>
            <a:endParaRPr lang="en-US" sz="1700" spc="-10">
              <a:solidFill>
                <a:schemeClr val="tx1">
                  <a:lumMod val="75000"/>
                  <a:lumOff val="25000"/>
                </a:schemeClr>
              </a:solidFill>
              <a:effectLst/>
            </a:endParaRPr>
          </a:p>
          <a:p>
            <a:pPr>
              <a:lnSpc>
                <a:spcPct val="90000"/>
              </a:lnSpc>
              <a:spcBef>
                <a:spcPts val="1000"/>
              </a:spcBef>
              <a:buClr>
                <a:schemeClr val="accent1"/>
              </a:buClr>
              <a:buFont typeface="Wingdings 3" charset="2"/>
              <a:buChar char=""/>
            </a:pPr>
            <a:r>
              <a:rPr lang="en-US" sz="1700" spc="-20">
                <a:solidFill>
                  <a:schemeClr val="tx1">
                    <a:lumMod val="75000"/>
                    <a:lumOff val="25000"/>
                  </a:schemeClr>
                </a:solidFill>
                <a:effectLst/>
              </a:rPr>
              <a:t>In</a:t>
            </a:r>
            <a:r>
              <a:rPr lang="en-US" sz="1700" spc="-70">
                <a:solidFill>
                  <a:schemeClr val="tx1">
                    <a:lumMod val="75000"/>
                    <a:lumOff val="25000"/>
                  </a:schemeClr>
                </a:solidFill>
                <a:effectLst/>
              </a:rPr>
              <a:t> </a:t>
            </a:r>
            <a:r>
              <a:rPr lang="en-US" sz="1700" spc="-20">
                <a:solidFill>
                  <a:schemeClr val="tx1">
                    <a:lumMod val="75000"/>
                    <a:lumOff val="25000"/>
                  </a:schemeClr>
                </a:solidFill>
                <a:effectLst/>
              </a:rPr>
              <a:t>questo</a:t>
            </a:r>
            <a:r>
              <a:rPr lang="en-US" sz="1700" spc="-65">
                <a:solidFill>
                  <a:schemeClr val="tx1">
                    <a:lumMod val="75000"/>
                    <a:lumOff val="25000"/>
                  </a:schemeClr>
                </a:solidFill>
                <a:effectLst/>
              </a:rPr>
              <a:t> </a:t>
            </a:r>
            <a:r>
              <a:rPr lang="en-US" sz="1700" spc="-20">
                <a:solidFill>
                  <a:schemeClr val="tx1">
                    <a:lumMod val="75000"/>
                    <a:lumOff val="25000"/>
                  </a:schemeClr>
                </a:solidFill>
                <a:effectLst/>
              </a:rPr>
              <a:t>contesto,</a:t>
            </a:r>
            <a:r>
              <a:rPr lang="en-US" sz="1700" spc="-65">
                <a:solidFill>
                  <a:schemeClr val="tx1">
                    <a:lumMod val="75000"/>
                    <a:lumOff val="25000"/>
                  </a:schemeClr>
                </a:solidFill>
                <a:effectLst/>
              </a:rPr>
              <a:t> </a:t>
            </a:r>
            <a:r>
              <a:rPr lang="en-US" sz="1700" spc="-20">
                <a:solidFill>
                  <a:schemeClr val="tx1">
                    <a:lumMod val="75000"/>
                    <a:lumOff val="25000"/>
                  </a:schemeClr>
                </a:solidFill>
                <a:effectLst/>
              </a:rPr>
              <a:t>la</a:t>
            </a:r>
            <a:r>
              <a:rPr lang="en-US" sz="1700" spc="-65">
                <a:solidFill>
                  <a:schemeClr val="tx1">
                    <a:lumMod val="75000"/>
                    <a:lumOff val="25000"/>
                  </a:schemeClr>
                </a:solidFill>
                <a:effectLst/>
              </a:rPr>
              <a:t> </a:t>
            </a:r>
            <a:r>
              <a:rPr lang="en-US" sz="1700" spc="-20">
                <a:solidFill>
                  <a:schemeClr val="tx1">
                    <a:lumMod val="75000"/>
                    <a:lumOff val="25000"/>
                  </a:schemeClr>
                </a:solidFill>
                <a:effectLst/>
              </a:rPr>
              <a:t>scelta</a:t>
            </a:r>
            <a:r>
              <a:rPr lang="en-US" sz="1700" spc="-65">
                <a:solidFill>
                  <a:schemeClr val="tx1">
                    <a:lumMod val="75000"/>
                    <a:lumOff val="25000"/>
                  </a:schemeClr>
                </a:solidFill>
                <a:effectLst/>
              </a:rPr>
              <a:t> </a:t>
            </a:r>
            <a:r>
              <a:rPr lang="en-US" sz="1700" spc="-20">
                <a:solidFill>
                  <a:schemeClr val="tx1">
                    <a:lumMod val="75000"/>
                    <a:lumOff val="25000"/>
                  </a:schemeClr>
                </a:solidFill>
                <a:effectLst/>
              </a:rPr>
              <a:t>della</a:t>
            </a:r>
            <a:r>
              <a:rPr lang="en-US" sz="1700" spc="-70">
                <a:solidFill>
                  <a:schemeClr val="tx1">
                    <a:lumMod val="75000"/>
                    <a:lumOff val="25000"/>
                  </a:schemeClr>
                </a:solidFill>
                <a:effectLst/>
              </a:rPr>
              <a:t> </a:t>
            </a:r>
            <a:r>
              <a:rPr lang="en-US" sz="1700" spc="-20">
                <a:solidFill>
                  <a:schemeClr val="tx1">
                    <a:lumMod val="75000"/>
                    <a:lumOff val="25000"/>
                  </a:schemeClr>
                </a:solidFill>
                <a:effectLst/>
              </a:rPr>
              <a:t>narrazione</a:t>
            </a:r>
            <a:r>
              <a:rPr lang="en-US" sz="1700" spc="-65">
                <a:solidFill>
                  <a:schemeClr val="tx1">
                    <a:lumMod val="75000"/>
                    <a:lumOff val="25000"/>
                  </a:schemeClr>
                </a:solidFill>
                <a:effectLst/>
              </a:rPr>
              <a:t> </a:t>
            </a:r>
            <a:r>
              <a:rPr lang="en-US" sz="1700" spc="-20">
                <a:solidFill>
                  <a:schemeClr val="tx1">
                    <a:lumMod val="75000"/>
                    <a:lumOff val="25000"/>
                  </a:schemeClr>
                </a:solidFill>
                <a:effectLst/>
              </a:rPr>
              <a:t>ha</a:t>
            </a:r>
            <a:r>
              <a:rPr lang="en-US" sz="1700" spc="-65">
                <a:solidFill>
                  <a:schemeClr val="tx1">
                    <a:lumMod val="75000"/>
                    <a:lumOff val="25000"/>
                  </a:schemeClr>
                </a:solidFill>
                <a:effectLst/>
              </a:rPr>
              <a:t> </a:t>
            </a:r>
            <a:r>
              <a:rPr lang="en-US" sz="1700" spc="-20">
                <a:solidFill>
                  <a:schemeClr val="tx1">
                    <a:lumMod val="75000"/>
                    <a:lumOff val="25000"/>
                  </a:schemeClr>
                </a:solidFill>
                <a:effectLst/>
              </a:rPr>
              <a:t>disegnato</a:t>
            </a:r>
            <a:r>
              <a:rPr lang="en-US" sz="1700" spc="-65">
                <a:solidFill>
                  <a:schemeClr val="tx1">
                    <a:lumMod val="75000"/>
                    <a:lumOff val="25000"/>
                  </a:schemeClr>
                </a:solidFill>
                <a:effectLst/>
              </a:rPr>
              <a:t> </a:t>
            </a:r>
            <a:r>
              <a:rPr lang="en-US" sz="1700" spc="-20">
                <a:solidFill>
                  <a:schemeClr val="tx1">
                    <a:lumMod val="75000"/>
                    <a:lumOff val="25000"/>
                  </a:schemeClr>
                </a:solidFill>
                <a:effectLst/>
              </a:rPr>
              <a:t>un</a:t>
            </a:r>
            <a:r>
              <a:rPr lang="en-US" sz="1700" spc="-65">
                <a:solidFill>
                  <a:schemeClr val="tx1">
                    <a:lumMod val="75000"/>
                    <a:lumOff val="25000"/>
                  </a:schemeClr>
                </a:solidFill>
                <a:effectLst/>
              </a:rPr>
              <a:t> </a:t>
            </a:r>
            <a:r>
              <a:rPr lang="en-US" sz="1700" spc="-20">
                <a:solidFill>
                  <a:schemeClr val="tx1">
                    <a:lumMod val="75000"/>
                    <a:lumOff val="25000"/>
                  </a:schemeClr>
                </a:solidFill>
                <a:effectLst/>
              </a:rPr>
              <a:t>quadro</a:t>
            </a:r>
            <a:r>
              <a:rPr lang="en-US" sz="1700" spc="-70">
                <a:solidFill>
                  <a:schemeClr val="tx1">
                    <a:lumMod val="75000"/>
                    <a:lumOff val="25000"/>
                  </a:schemeClr>
                </a:solidFill>
                <a:effectLst/>
              </a:rPr>
              <a:t> </a:t>
            </a:r>
            <a:r>
              <a:rPr lang="en-US" sz="1700" spc="-20">
                <a:solidFill>
                  <a:schemeClr val="tx1">
                    <a:lumMod val="75000"/>
                    <a:lumOff val="25000"/>
                  </a:schemeClr>
                </a:solidFill>
                <a:effectLst/>
              </a:rPr>
              <a:t>che</a:t>
            </a:r>
            <a:r>
              <a:rPr lang="en-US" sz="1700">
                <a:solidFill>
                  <a:schemeClr val="tx1">
                    <a:lumMod val="75000"/>
                    <a:lumOff val="25000"/>
                  </a:schemeClr>
                </a:solidFill>
                <a:effectLst/>
              </a:rPr>
              <a:t> </a:t>
            </a:r>
            <a:r>
              <a:rPr lang="en-US" sz="1700" spc="-20">
                <a:solidFill>
                  <a:schemeClr val="tx1">
                    <a:lumMod val="75000"/>
                    <a:lumOff val="25000"/>
                  </a:schemeClr>
                </a:solidFill>
                <a:effectLst/>
              </a:rPr>
              <a:t>si</a:t>
            </a:r>
            <a:r>
              <a:rPr lang="en-US" sz="1700" spc="45">
                <a:solidFill>
                  <a:schemeClr val="tx1">
                    <a:lumMod val="75000"/>
                    <a:lumOff val="25000"/>
                  </a:schemeClr>
                </a:solidFill>
                <a:effectLst/>
              </a:rPr>
              <a:t> </a:t>
            </a:r>
            <a:r>
              <a:rPr lang="en-US" sz="1700" spc="-20">
                <a:solidFill>
                  <a:schemeClr val="tx1">
                    <a:lumMod val="75000"/>
                    <a:lumOff val="25000"/>
                  </a:schemeClr>
                </a:solidFill>
                <a:effectLst/>
              </a:rPr>
              <a:t>è</a:t>
            </a:r>
            <a:r>
              <a:rPr lang="en-US" sz="1700" spc="-65">
                <a:solidFill>
                  <a:schemeClr val="tx1">
                    <a:lumMod val="75000"/>
                    <a:lumOff val="25000"/>
                  </a:schemeClr>
                </a:solidFill>
                <a:effectLst/>
              </a:rPr>
              <a:t> </a:t>
            </a:r>
            <a:r>
              <a:rPr lang="en-US" sz="1700" spc="-20">
                <a:solidFill>
                  <a:schemeClr val="tx1">
                    <a:lumMod val="75000"/>
                    <a:lumOff val="25000"/>
                  </a:schemeClr>
                </a:solidFill>
                <a:effectLst/>
              </a:rPr>
              <a:t>definito</a:t>
            </a:r>
            <a:r>
              <a:rPr lang="en-US" sz="1700" spc="-65">
                <a:solidFill>
                  <a:schemeClr val="tx1">
                    <a:lumMod val="75000"/>
                    <a:lumOff val="25000"/>
                  </a:schemeClr>
                </a:solidFill>
                <a:effectLst/>
              </a:rPr>
              <a:t> </a:t>
            </a:r>
            <a:r>
              <a:rPr lang="en-US" sz="1700" spc="-20">
                <a:solidFill>
                  <a:schemeClr val="tx1">
                    <a:lumMod val="75000"/>
                    <a:lumOff val="25000"/>
                  </a:schemeClr>
                </a:solidFill>
                <a:effectLst/>
              </a:rPr>
              <a:t>attorno</a:t>
            </a:r>
            <a:r>
              <a:rPr lang="en-US" sz="1700" spc="-70">
                <a:solidFill>
                  <a:schemeClr val="tx1">
                    <a:lumMod val="75000"/>
                    <a:lumOff val="25000"/>
                  </a:schemeClr>
                </a:solidFill>
                <a:effectLst/>
              </a:rPr>
              <a:t> </a:t>
            </a:r>
            <a:r>
              <a:rPr lang="en-US" sz="1700" spc="-20">
                <a:solidFill>
                  <a:schemeClr val="tx1">
                    <a:lumMod val="75000"/>
                    <a:lumOff val="25000"/>
                  </a:schemeClr>
                </a:solidFill>
                <a:effectLst/>
              </a:rPr>
              <a:t>alla </a:t>
            </a:r>
            <a:r>
              <a:rPr lang="en-US" sz="1700" b="1">
                <a:solidFill>
                  <a:schemeClr val="tx1">
                    <a:lumMod val="75000"/>
                    <a:lumOff val="25000"/>
                  </a:schemeClr>
                </a:solidFill>
                <a:effectLst/>
              </a:rPr>
              <a:t>scelta</a:t>
            </a:r>
            <a:r>
              <a:rPr lang="en-US" sz="1700" b="1" spc="-90">
                <a:solidFill>
                  <a:schemeClr val="tx1">
                    <a:lumMod val="75000"/>
                    <a:lumOff val="25000"/>
                  </a:schemeClr>
                </a:solidFill>
                <a:effectLst/>
              </a:rPr>
              <a:t> </a:t>
            </a:r>
            <a:r>
              <a:rPr lang="en-US" sz="1700" b="1">
                <a:solidFill>
                  <a:schemeClr val="tx1">
                    <a:lumMod val="75000"/>
                    <a:lumOff val="25000"/>
                  </a:schemeClr>
                </a:solidFill>
                <a:effectLst/>
              </a:rPr>
              <a:t>dei</a:t>
            </a:r>
            <a:r>
              <a:rPr lang="en-US" sz="1700" b="1" spc="-85">
                <a:solidFill>
                  <a:schemeClr val="tx1">
                    <a:lumMod val="75000"/>
                    <a:lumOff val="25000"/>
                  </a:schemeClr>
                </a:solidFill>
                <a:effectLst/>
              </a:rPr>
              <a:t> </a:t>
            </a:r>
            <a:r>
              <a:rPr lang="en-US" sz="1700" b="1">
                <a:solidFill>
                  <a:schemeClr val="tx1">
                    <a:lumMod val="75000"/>
                    <a:lumOff val="25000"/>
                  </a:schemeClr>
                </a:solidFill>
                <a:effectLst/>
              </a:rPr>
              <a:t>libri</a:t>
            </a:r>
            <a:r>
              <a:rPr lang="en-US" sz="1700" b="1" spc="-85">
                <a:solidFill>
                  <a:schemeClr val="tx1">
                    <a:lumMod val="75000"/>
                    <a:lumOff val="25000"/>
                  </a:schemeClr>
                </a:solidFill>
                <a:effectLst/>
              </a:rPr>
              <a:t> </a:t>
            </a:r>
            <a:r>
              <a:rPr lang="en-US" sz="1700" b="1">
                <a:solidFill>
                  <a:schemeClr val="tx1">
                    <a:lumMod val="75000"/>
                    <a:lumOff val="25000"/>
                  </a:schemeClr>
                </a:solidFill>
                <a:effectLst/>
              </a:rPr>
              <a:t>da</a:t>
            </a:r>
            <a:r>
              <a:rPr lang="en-US" sz="1700" b="1" spc="-85">
                <a:solidFill>
                  <a:schemeClr val="tx1">
                    <a:lumMod val="75000"/>
                    <a:lumOff val="25000"/>
                  </a:schemeClr>
                </a:solidFill>
                <a:effectLst/>
              </a:rPr>
              <a:t> </a:t>
            </a:r>
            <a:r>
              <a:rPr lang="en-US" sz="1700" b="1">
                <a:solidFill>
                  <a:schemeClr val="tx1">
                    <a:lumMod val="75000"/>
                    <a:lumOff val="25000"/>
                  </a:schemeClr>
                </a:solidFill>
                <a:effectLst/>
              </a:rPr>
              <a:t>raccontare</a:t>
            </a:r>
            <a:r>
              <a:rPr lang="en-US" sz="1700" b="1" spc="-85">
                <a:solidFill>
                  <a:schemeClr val="tx1">
                    <a:lumMod val="75000"/>
                    <a:lumOff val="25000"/>
                  </a:schemeClr>
                </a:solidFill>
                <a:effectLst/>
              </a:rPr>
              <a:t> </a:t>
            </a:r>
            <a:r>
              <a:rPr lang="en-US" sz="1700" b="1">
                <a:solidFill>
                  <a:schemeClr val="tx1">
                    <a:lumMod val="75000"/>
                    <a:lumOff val="25000"/>
                  </a:schemeClr>
                </a:solidFill>
                <a:effectLst/>
              </a:rPr>
              <a:t>selezionati</a:t>
            </a:r>
            <a:r>
              <a:rPr lang="en-US" sz="1700" b="1" spc="-90">
                <a:solidFill>
                  <a:schemeClr val="tx1">
                    <a:lumMod val="75000"/>
                    <a:lumOff val="25000"/>
                  </a:schemeClr>
                </a:solidFill>
                <a:effectLst/>
              </a:rPr>
              <a:t> </a:t>
            </a:r>
            <a:r>
              <a:rPr lang="en-US" sz="1700" b="1">
                <a:solidFill>
                  <a:schemeClr val="tx1">
                    <a:lumMod val="75000"/>
                    <a:lumOff val="25000"/>
                  </a:schemeClr>
                </a:solidFill>
                <a:effectLst/>
              </a:rPr>
              <a:t>dai</a:t>
            </a:r>
            <a:r>
              <a:rPr lang="en-US" sz="1700" b="1" spc="-85">
                <a:solidFill>
                  <a:schemeClr val="tx1">
                    <a:lumMod val="75000"/>
                    <a:lumOff val="25000"/>
                  </a:schemeClr>
                </a:solidFill>
                <a:effectLst/>
              </a:rPr>
              <a:t> </a:t>
            </a:r>
            <a:r>
              <a:rPr lang="en-US" sz="1700" b="1">
                <a:solidFill>
                  <a:schemeClr val="tx1">
                    <a:lumMod val="75000"/>
                    <a:lumOff val="25000"/>
                  </a:schemeClr>
                </a:solidFill>
                <a:effectLst/>
              </a:rPr>
              <a:t>ragazzi</a:t>
            </a:r>
            <a:r>
              <a:rPr lang="en-US" sz="1700" b="1" spc="-85">
                <a:solidFill>
                  <a:schemeClr val="tx1">
                    <a:lumMod val="75000"/>
                    <a:lumOff val="25000"/>
                  </a:schemeClr>
                </a:solidFill>
                <a:effectLst/>
              </a:rPr>
              <a:t> </a:t>
            </a:r>
            <a:r>
              <a:rPr lang="en-US" sz="1700" b="1">
                <a:solidFill>
                  <a:schemeClr val="tx1">
                    <a:lumMod val="75000"/>
                    <a:lumOff val="25000"/>
                  </a:schemeClr>
                </a:solidFill>
                <a:effectLst/>
              </a:rPr>
              <a:t>e</a:t>
            </a:r>
            <a:r>
              <a:rPr lang="en-US" sz="1700" b="1" spc="-85">
                <a:solidFill>
                  <a:schemeClr val="tx1">
                    <a:lumMod val="75000"/>
                    <a:lumOff val="25000"/>
                  </a:schemeClr>
                </a:solidFill>
                <a:effectLst/>
              </a:rPr>
              <a:t> </a:t>
            </a:r>
            <a:r>
              <a:rPr lang="en-US" sz="1700" b="1">
                <a:solidFill>
                  <a:schemeClr val="tx1">
                    <a:lumMod val="75000"/>
                    <a:lumOff val="25000"/>
                  </a:schemeClr>
                </a:solidFill>
                <a:effectLst/>
              </a:rPr>
              <a:t>dalle</a:t>
            </a:r>
            <a:r>
              <a:rPr lang="en-US" sz="1700" b="1" spc="-85">
                <a:solidFill>
                  <a:schemeClr val="tx1">
                    <a:lumMod val="75000"/>
                    <a:lumOff val="25000"/>
                  </a:schemeClr>
                </a:solidFill>
                <a:effectLst/>
              </a:rPr>
              <a:t> </a:t>
            </a:r>
            <a:r>
              <a:rPr lang="en-US" sz="1700" b="1">
                <a:solidFill>
                  <a:schemeClr val="tx1">
                    <a:lumMod val="75000"/>
                    <a:lumOff val="25000"/>
                  </a:schemeClr>
                </a:solidFill>
                <a:effectLst/>
              </a:rPr>
              <a:t>ragazze</a:t>
            </a:r>
            <a:r>
              <a:rPr lang="en-US" sz="1700" b="1" spc="-90">
                <a:solidFill>
                  <a:schemeClr val="tx1">
                    <a:lumMod val="75000"/>
                    <a:lumOff val="25000"/>
                  </a:schemeClr>
                </a:solidFill>
                <a:effectLst/>
              </a:rPr>
              <a:t> </a:t>
            </a:r>
            <a:r>
              <a:rPr lang="en-US" sz="1700">
                <a:solidFill>
                  <a:schemeClr val="tx1">
                    <a:lumMod val="75000"/>
                    <a:lumOff val="25000"/>
                  </a:schemeClr>
                </a:solidFill>
                <a:effectLst/>
              </a:rPr>
              <a:t>e,</a:t>
            </a:r>
            <a:r>
              <a:rPr lang="en-US" sz="1700" spc="-80">
                <a:solidFill>
                  <a:schemeClr val="tx1">
                    <a:lumMod val="75000"/>
                    <a:lumOff val="25000"/>
                  </a:schemeClr>
                </a:solidFill>
                <a:effectLst/>
              </a:rPr>
              <a:t> </a:t>
            </a:r>
            <a:r>
              <a:rPr lang="en-US" sz="1700">
                <a:solidFill>
                  <a:schemeClr val="tx1">
                    <a:lumMod val="75000"/>
                    <a:lumOff val="25000"/>
                  </a:schemeClr>
                </a:solidFill>
                <a:effectLst/>
              </a:rPr>
              <a:t>in</a:t>
            </a:r>
            <a:r>
              <a:rPr lang="en-US" sz="1700" spc="-55">
                <a:solidFill>
                  <a:schemeClr val="tx1">
                    <a:lumMod val="75000"/>
                    <a:lumOff val="25000"/>
                  </a:schemeClr>
                </a:solidFill>
                <a:effectLst/>
              </a:rPr>
              <a:t> </a:t>
            </a:r>
            <a:r>
              <a:rPr lang="en-US" sz="1700">
                <a:solidFill>
                  <a:schemeClr val="tx1">
                    <a:lumMod val="75000"/>
                    <a:lumOff val="25000"/>
                  </a:schemeClr>
                </a:solidFill>
                <a:effectLst/>
              </a:rPr>
              <a:t>particolare,</a:t>
            </a:r>
            <a:r>
              <a:rPr lang="en-US" sz="1700" spc="-90">
                <a:solidFill>
                  <a:schemeClr val="tx1">
                    <a:lumMod val="75000"/>
                    <a:lumOff val="25000"/>
                  </a:schemeClr>
                </a:solidFill>
                <a:effectLst/>
              </a:rPr>
              <a:t> </a:t>
            </a:r>
            <a:r>
              <a:rPr lang="en-US" sz="1700">
                <a:solidFill>
                  <a:schemeClr val="tx1">
                    <a:lumMod val="75000"/>
                    <a:lumOff val="25000"/>
                  </a:schemeClr>
                </a:solidFill>
                <a:effectLst/>
              </a:rPr>
              <a:t>dalla</a:t>
            </a:r>
            <a:r>
              <a:rPr lang="en-US" sz="1700" spc="-55">
                <a:solidFill>
                  <a:schemeClr val="tx1">
                    <a:lumMod val="75000"/>
                    <a:lumOff val="25000"/>
                  </a:schemeClr>
                </a:solidFill>
                <a:effectLst/>
              </a:rPr>
              <a:t> </a:t>
            </a:r>
            <a:r>
              <a:rPr lang="en-US" sz="1700" b="1">
                <a:solidFill>
                  <a:schemeClr val="tx1">
                    <a:lumMod val="75000"/>
                    <a:lumOff val="25000"/>
                  </a:schemeClr>
                </a:solidFill>
                <a:effectLst/>
              </a:rPr>
              <a:t>forma espressiva usata nella diffusione</a:t>
            </a:r>
            <a:r>
              <a:rPr lang="en-US" sz="1700">
                <a:solidFill>
                  <a:schemeClr val="tx1">
                    <a:lumMod val="75000"/>
                    <a:lumOff val="25000"/>
                  </a:schemeClr>
                </a:solidFill>
                <a:effectLst/>
              </a:rPr>
              <a:t>.</a:t>
            </a:r>
            <a:endParaRPr lang="en-US" sz="1700">
              <a:solidFill>
                <a:schemeClr val="tx1">
                  <a:lumMod val="75000"/>
                  <a:lumOff val="25000"/>
                </a:schemeClr>
              </a:solidFill>
            </a:endParaRPr>
          </a:p>
        </p:txBody>
      </p:sp>
    </p:spTree>
    <p:extLst>
      <p:ext uri="{BB962C8B-B14F-4D97-AF65-F5344CB8AC3E}">
        <p14:creationId xmlns:p14="http://schemas.microsoft.com/office/powerpoint/2010/main" val="2665076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1D5A4A7-A88F-F998-11C5-A1710E17DC16}"/>
              </a:ext>
            </a:extLst>
          </p:cNvPr>
          <p:cNvSpPr txBox="1"/>
          <p:nvPr/>
        </p:nvSpPr>
        <p:spPr>
          <a:xfrm>
            <a:off x="1765738" y="1860331"/>
            <a:ext cx="9538138" cy="3645100"/>
          </a:xfrm>
          <a:prstGeom prst="rect">
            <a:avLst/>
          </a:prstGeom>
          <a:noFill/>
        </p:spPr>
        <p:txBody>
          <a:bodyPr wrap="square">
            <a:spAutoFit/>
          </a:bodyPr>
          <a:lstStyle/>
          <a:p>
            <a:pPr marL="15875" marR="370205" algn="just">
              <a:lnSpc>
                <a:spcPct val="132000"/>
              </a:lnSpc>
            </a:pPr>
            <a:r>
              <a:rPr lang="it-IT" sz="1800" dirty="0">
                <a:effectLst/>
                <a:latin typeface="Tahoma" panose="020B0604030504040204" pitchFamily="34" charset="0"/>
                <a:ea typeface="Tahoma" panose="020B0604030504040204" pitchFamily="34" charset="0"/>
              </a:rPr>
              <a:t>In altre</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parole,</a:t>
            </a:r>
            <a:r>
              <a:rPr lang="it-IT" sz="1800" spc="-3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la formula</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scelta</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è</a:t>
            </a:r>
            <a:r>
              <a:rPr lang="it-IT" sz="1800" spc="1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stata</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quella di un </a:t>
            </a:r>
            <a:r>
              <a:rPr lang="it-IT" sz="1800" b="1" dirty="0">
                <a:effectLst/>
                <a:latin typeface="Tahoma" panose="020B0604030504040204" pitchFamily="34" charset="0"/>
                <a:ea typeface="Tahoma" panose="020B0604030504040204" pitchFamily="34" charset="0"/>
              </a:rPr>
              <a:t>podcast snello</a:t>
            </a:r>
            <a:r>
              <a:rPr lang="it-IT" sz="1800" dirty="0">
                <a:effectLst/>
                <a:latin typeface="Tahoma" panose="020B0604030504040204" pitchFamily="34" charset="0"/>
                <a:ea typeface="Tahoma" panose="020B0604030504040204" pitchFamily="34" charset="0"/>
              </a:rPr>
              <a:t>, con un</a:t>
            </a:r>
            <a:r>
              <a:rPr lang="it-IT" sz="1800" spc="20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minutaggio contenuto (entro</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gli 8</a:t>
            </a:r>
            <a:r>
              <a:rPr lang="it-IT" sz="1800" spc="20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minuti), </a:t>
            </a:r>
            <a:r>
              <a:rPr lang="it-IT" sz="1800" b="1" dirty="0">
                <a:effectLst/>
                <a:latin typeface="Tahoma" panose="020B0604030504040204" pitchFamily="34" charset="0"/>
                <a:ea typeface="Tahoma" panose="020B0604030504040204" pitchFamily="34" charset="0"/>
              </a:rPr>
              <a:t>accompagnato dalla sonorizzazione da parte degli stessi</a:t>
            </a:r>
            <a:r>
              <a:rPr lang="it-IT" sz="1800" b="1" spc="-90" dirty="0">
                <a:effectLst/>
                <a:latin typeface="Tahoma" panose="020B0604030504040204" pitchFamily="34" charset="0"/>
                <a:ea typeface="Tahoma" panose="020B0604030504040204" pitchFamily="34" charset="0"/>
              </a:rPr>
              <a:t> </a:t>
            </a:r>
            <a:r>
              <a:rPr lang="it-IT" sz="1800" b="1" dirty="0">
                <a:effectLst/>
                <a:latin typeface="Tahoma" panose="020B0604030504040204" pitchFamily="34" charset="0"/>
                <a:ea typeface="Tahoma" panose="020B0604030504040204" pitchFamily="34" charset="0"/>
              </a:rPr>
              <a:t>partecipanti</a:t>
            </a:r>
            <a:r>
              <a:rPr lang="it-IT" sz="1800" b="1"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che</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hanno:</a:t>
            </a:r>
          </a:p>
          <a:p>
            <a:pPr marL="15875" marR="370205" algn="just">
              <a:lnSpc>
                <a:spcPct val="132000"/>
              </a:lnSpc>
            </a:pPr>
            <a:endParaRPr lang="it-IT" sz="1800" dirty="0">
              <a:effectLst/>
              <a:latin typeface="Tahoma" panose="020B0604030504040204" pitchFamily="34" charset="0"/>
              <a:ea typeface="Tahoma" panose="020B0604030504040204" pitchFamily="34" charset="0"/>
            </a:endParaRPr>
          </a:p>
          <a:p>
            <a:pPr marL="342900" lvl="0" indent="-342900" algn="ctr">
              <a:spcBef>
                <a:spcPts val="695"/>
              </a:spcBef>
              <a:buSzPts val="1100"/>
              <a:buFont typeface="Tahoma" panose="020B0604030504040204" pitchFamily="34" charset="0"/>
              <a:buChar char="-"/>
              <a:tabLst>
                <a:tab pos="106680" algn="l"/>
              </a:tabLst>
            </a:pPr>
            <a:r>
              <a:rPr lang="it-IT" sz="1800" spc="-20" dirty="0">
                <a:effectLst/>
                <a:latin typeface="Tahoma" panose="020B0604030504040204" pitchFamily="34" charset="0"/>
                <a:ea typeface="Tahoma" panose="020B0604030504040204" pitchFamily="34" charset="0"/>
              </a:rPr>
              <a:t>selezionato</a:t>
            </a:r>
            <a:r>
              <a:rPr lang="it-IT" sz="1800" spc="-3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i</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libri</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da</a:t>
            </a:r>
            <a:r>
              <a:rPr lang="it-IT" sz="1800" spc="-4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raccontare</a:t>
            </a:r>
            <a:endParaRPr lang="it-IT" sz="1800" spc="0" dirty="0">
              <a:effectLst/>
              <a:latin typeface="Tahoma" panose="020B0604030504040204" pitchFamily="34" charset="0"/>
              <a:ea typeface="Tahoma" panose="020B0604030504040204" pitchFamily="34" charset="0"/>
            </a:endParaRPr>
          </a:p>
          <a:p>
            <a:pPr marL="342900" lvl="0" indent="-342900" algn="ctr">
              <a:spcBef>
                <a:spcPts val="1150"/>
              </a:spcBef>
              <a:buSzPts val="1100"/>
              <a:buFont typeface="Tahoma" panose="020B0604030504040204" pitchFamily="34" charset="0"/>
              <a:buChar char="-"/>
              <a:tabLst>
                <a:tab pos="106680" algn="l"/>
              </a:tabLst>
            </a:pPr>
            <a:r>
              <a:rPr lang="it-IT" sz="1800" spc="-20" dirty="0">
                <a:effectLst/>
                <a:latin typeface="Tahoma" panose="020B0604030504040204" pitchFamily="34" charset="0"/>
                <a:ea typeface="Tahoma" panose="020B0604030504040204" pitchFamily="34" charset="0"/>
              </a:rPr>
              <a:t>selezionato</a:t>
            </a:r>
            <a:r>
              <a:rPr lang="it-IT" sz="1800" spc="-3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le</a:t>
            </a:r>
            <a:r>
              <a:rPr lang="it-IT" sz="1800" spc="-3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parti</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di</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ogni</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libro</a:t>
            </a:r>
            <a:r>
              <a:rPr lang="it-IT" sz="1800" spc="-2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da</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leggere</a:t>
            </a:r>
            <a:endParaRPr lang="it-IT" sz="1800" spc="0" dirty="0">
              <a:effectLst/>
              <a:latin typeface="Tahoma" panose="020B0604030504040204" pitchFamily="34" charset="0"/>
              <a:ea typeface="Tahoma" panose="020B0604030504040204" pitchFamily="34" charset="0"/>
            </a:endParaRPr>
          </a:p>
          <a:p>
            <a:pPr marL="342900" lvl="0" indent="-342900" algn="ctr">
              <a:spcBef>
                <a:spcPts val="1155"/>
              </a:spcBef>
              <a:buSzPts val="1100"/>
              <a:buFont typeface="Tahoma" panose="020B0604030504040204" pitchFamily="34" charset="0"/>
              <a:buChar char="-"/>
              <a:tabLst>
                <a:tab pos="106680" algn="l"/>
              </a:tabLst>
            </a:pPr>
            <a:r>
              <a:rPr lang="it-IT" sz="1800" spc="-30" dirty="0">
                <a:effectLst/>
                <a:latin typeface="Tahoma" panose="020B0604030504040204" pitchFamily="34" charset="0"/>
                <a:ea typeface="Tahoma" panose="020B0604030504040204" pitchFamily="34" charset="0"/>
              </a:rPr>
              <a:t>composto</a:t>
            </a:r>
            <a:r>
              <a:rPr lang="it-IT" sz="1800" spc="-2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ed</a:t>
            </a:r>
            <a:r>
              <a:rPr lang="it-IT" sz="1800" spc="-5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inciso</a:t>
            </a:r>
            <a:r>
              <a:rPr lang="it-IT" sz="1800" spc="-2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le</a:t>
            </a:r>
            <a:r>
              <a:rPr lang="it-IT" sz="1800" spc="-2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musiche</a:t>
            </a:r>
            <a:r>
              <a:rPr lang="it-IT" sz="1800" spc="-1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del</a:t>
            </a:r>
            <a:r>
              <a:rPr lang="it-IT" sz="1800" spc="-5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podcast</a:t>
            </a:r>
            <a:endParaRPr lang="it-IT" sz="1800" spc="0" dirty="0">
              <a:effectLst/>
              <a:latin typeface="Tahoma" panose="020B0604030504040204" pitchFamily="34" charset="0"/>
              <a:ea typeface="Tahoma" panose="020B0604030504040204" pitchFamily="34" charset="0"/>
            </a:endParaRPr>
          </a:p>
          <a:p>
            <a:pPr marL="342900" lvl="0" indent="-342900" algn="ctr">
              <a:spcBef>
                <a:spcPts val="1155"/>
              </a:spcBef>
              <a:buSzPts val="1100"/>
              <a:buFont typeface="Tahoma" panose="020B0604030504040204" pitchFamily="34" charset="0"/>
              <a:buChar char="-"/>
              <a:tabLst>
                <a:tab pos="106680" algn="l"/>
              </a:tabLst>
            </a:pPr>
            <a:r>
              <a:rPr lang="it-IT" sz="1800" spc="0" dirty="0">
                <a:effectLst/>
                <a:latin typeface="Tahoma" panose="020B0604030504040204" pitchFamily="34" charset="0"/>
                <a:ea typeface="Tahoma" panose="020B0604030504040204" pitchFamily="34" charset="0"/>
              </a:rPr>
              <a:t>tradotto</a:t>
            </a:r>
            <a:r>
              <a:rPr lang="it-IT" sz="1800" spc="65"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in</a:t>
            </a:r>
            <a:r>
              <a:rPr lang="it-IT" sz="1800" spc="45"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lingua</a:t>
            </a:r>
            <a:r>
              <a:rPr lang="it-IT" sz="1800" spc="45"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inglese</a:t>
            </a:r>
            <a:r>
              <a:rPr lang="it-IT" sz="1800" spc="65"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alcuni</a:t>
            </a:r>
            <a:r>
              <a:rPr lang="it-IT" sz="1800" spc="30"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brani</a:t>
            </a:r>
            <a:r>
              <a:rPr lang="it-IT" sz="1800" spc="40" dirty="0">
                <a:effectLst/>
                <a:latin typeface="Tahoma" panose="020B0604030504040204" pitchFamily="34" charset="0"/>
                <a:ea typeface="Tahoma" panose="020B0604030504040204" pitchFamily="34" charset="0"/>
              </a:rPr>
              <a:t> </a:t>
            </a:r>
            <a:r>
              <a:rPr lang="it-IT" sz="1800" spc="0" dirty="0">
                <a:effectLst/>
                <a:latin typeface="Tahoma" panose="020B0604030504040204" pitchFamily="34" charset="0"/>
                <a:ea typeface="Tahoma" panose="020B0604030504040204" pitchFamily="34" charset="0"/>
              </a:rPr>
              <a:t>dei</a:t>
            </a:r>
            <a:r>
              <a:rPr lang="it-IT" sz="1800" spc="3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libri</a:t>
            </a:r>
            <a:endParaRPr lang="it-IT" sz="1800" spc="0" dirty="0">
              <a:effectLst/>
              <a:latin typeface="Tahoma" panose="020B0604030504040204" pitchFamily="34" charset="0"/>
              <a:ea typeface="Tahoma" panose="020B0604030504040204" pitchFamily="34" charset="0"/>
            </a:endParaRPr>
          </a:p>
          <a:p>
            <a:pPr marL="342900" lvl="0" indent="-342900" algn="ctr">
              <a:spcBef>
                <a:spcPts val="1155"/>
              </a:spcBef>
              <a:buSzPts val="1100"/>
              <a:buFont typeface="Tahoma" panose="020B0604030504040204" pitchFamily="34" charset="0"/>
              <a:buChar char="-"/>
              <a:tabLst>
                <a:tab pos="106680" algn="l"/>
              </a:tabLst>
            </a:pPr>
            <a:r>
              <a:rPr lang="it-IT" sz="1800" spc="-30" dirty="0">
                <a:effectLst/>
                <a:latin typeface="Tahoma" panose="020B0604030504040204" pitchFamily="34" charset="0"/>
                <a:ea typeface="Tahoma" panose="020B0604030504040204" pitchFamily="34" charset="0"/>
              </a:rPr>
              <a:t>registrato</a:t>
            </a:r>
            <a:r>
              <a:rPr lang="it-IT" sz="1800" spc="-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le</a:t>
            </a:r>
            <a:r>
              <a:rPr lang="it-IT" sz="1800" spc="-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voci</a:t>
            </a:r>
            <a:r>
              <a:rPr lang="it-IT" sz="1800" spc="-3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degli/delle</a:t>
            </a:r>
            <a:r>
              <a:rPr lang="it-IT" sz="1800" spc="-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speaker</a:t>
            </a:r>
            <a:endParaRPr lang="it-IT" sz="1800" spc="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2526484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4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5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Microfono e pianoforte">
            <a:extLst>
              <a:ext uri="{FF2B5EF4-FFF2-40B4-BE49-F238E27FC236}">
                <a16:creationId xmlns:a16="http://schemas.microsoft.com/office/drawing/2014/main" id="{9D3DFE6B-4F9B-C2DE-44BF-71D918774660}"/>
              </a:ext>
            </a:extLst>
          </p:cNvPr>
          <p:cNvPicPr>
            <a:picLocks noChangeAspect="1"/>
          </p:cNvPicPr>
          <p:nvPr/>
        </p:nvPicPr>
        <p:blipFill>
          <a:blip r:embed="rId2"/>
          <a:srcRect l="21762" r="33114" b="-1"/>
          <a:stretch/>
        </p:blipFill>
        <p:spPr>
          <a:xfrm>
            <a:off x="0" y="4612"/>
            <a:ext cx="4355963" cy="6858000"/>
          </a:xfrm>
          <a:prstGeom prst="rect">
            <a:avLst/>
          </a:prstGeom>
        </p:spPr>
      </p:pic>
      <p:sp>
        <p:nvSpPr>
          <p:cNvPr id="3" name="CasellaDiTesto 2">
            <a:extLst>
              <a:ext uri="{FF2B5EF4-FFF2-40B4-BE49-F238E27FC236}">
                <a16:creationId xmlns:a16="http://schemas.microsoft.com/office/drawing/2014/main" id="{CD06FB34-9D4F-66A5-FCFD-BA10A2052459}"/>
              </a:ext>
            </a:extLst>
          </p:cNvPr>
          <p:cNvSpPr txBox="1"/>
          <p:nvPr/>
        </p:nvSpPr>
        <p:spPr>
          <a:xfrm>
            <a:off x="6426073" y="1289198"/>
            <a:ext cx="5078538" cy="4622024"/>
          </a:xfrm>
          <a:prstGeom prst="rect">
            <a:avLst/>
          </a:prstGeom>
        </p:spPr>
        <p:txBody>
          <a:bodyPr vert="horz" lIns="91440" tIns="45720" rIns="91440" bIns="45720" rtlCol="0">
            <a:normAutofit/>
          </a:bodyPr>
          <a:lstStyle/>
          <a:p>
            <a:pPr marL="15875" marR="377190">
              <a:lnSpc>
                <a:spcPct val="90000"/>
              </a:lnSpc>
              <a:spcBef>
                <a:spcPts val="1000"/>
              </a:spcBef>
              <a:buClr>
                <a:schemeClr val="accent1"/>
              </a:buClr>
              <a:buFont typeface="Wingdings 3" charset="2"/>
              <a:buChar char=""/>
            </a:pPr>
            <a:r>
              <a:rPr lang="en-US" sz="1600" dirty="0">
                <a:solidFill>
                  <a:schemeClr val="tx1">
                    <a:lumMod val="75000"/>
                    <a:lumOff val="25000"/>
                  </a:schemeClr>
                </a:solidFill>
                <a:effectLst/>
              </a:rPr>
              <a:t>In </a:t>
            </a:r>
            <a:r>
              <a:rPr lang="en-US" sz="1600" b="1" dirty="0" err="1">
                <a:solidFill>
                  <a:schemeClr val="tx1">
                    <a:lumMod val="75000"/>
                    <a:lumOff val="25000"/>
                  </a:schemeClr>
                </a:solidFill>
                <a:effectLst/>
              </a:rPr>
              <a:t>fase</a:t>
            </a:r>
            <a:r>
              <a:rPr lang="en-US" sz="1600" b="1" spc="120" dirty="0">
                <a:solidFill>
                  <a:schemeClr val="tx1">
                    <a:lumMod val="75000"/>
                    <a:lumOff val="25000"/>
                  </a:schemeClr>
                </a:solidFill>
                <a:effectLst/>
              </a:rPr>
              <a:t> </a:t>
            </a:r>
            <a:r>
              <a:rPr lang="en-US" sz="1600" b="1" dirty="0">
                <a:solidFill>
                  <a:schemeClr val="tx1">
                    <a:lumMod val="75000"/>
                    <a:lumOff val="25000"/>
                  </a:schemeClr>
                </a:solidFill>
                <a:effectLst/>
              </a:rPr>
              <a:t>di post </a:t>
            </a:r>
            <a:r>
              <a:rPr lang="en-US" sz="1600" b="1" dirty="0" err="1">
                <a:solidFill>
                  <a:schemeClr val="tx1">
                    <a:lumMod val="75000"/>
                    <a:lumOff val="25000"/>
                  </a:schemeClr>
                </a:solidFill>
                <a:effectLst/>
              </a:rPr>
              <a:t>produzione</a:t>
            </a:r>
            <a:r>
              <a:rPr lang="en-US" sz="1600" b="1" dirty="0">
                <a:solidFill>
                  <a:schemeClr val="tx1">
                    <a:lumMod val="75000"/>
                    <a:lumOff val="25000"/>
                  </a:schemeClr>
                </a:solidFill>
                <a:effectLst/>
              </a:rPr>
              <a:t> </a:t>
            </a:r>
            <a:r>
              <a:rPr lang="en-US" sz="1600" dirty="0">
                <a:solidFill>
                  <a:schemeClr val="tx1">
                    <a:lumMod val="75000"/>
                    <a:lumOff val="25000"/>
                  </a:schemeClr>
                </a:solidFill>
                <a:effectLst/>
              </a:rPr>
              <a:t>poi, </a:t>
            </a:r>
            <a:r>
              <a:rPr lang="en-US" sz="1600" dirty="0" err="1">
                <a:solidFill>
                  <a:schemeClr val="tx1">
                    <a:lumMod val="75000"/>
                    <a:lumOff val="25000"/>
                  </a:schemeClr>
                </a:solidFill>
                <a:effectLst/>
              </a:rPr>
              <a:t>si</a:t>
            </a:r>
            <a:r>
              <a:rPr lang="en-US" sz="1600" dirty="0">
                <a:solidFill>
                  <a:schemeClr val="tx1">
                    <a:lumMod val="75000"/>
                    <a:lumOff val="25000"/>
                  </a:schemeClr>
                </a:solidFill>
                <a:effectLst/>
              </a:rPr>
              <a:t> è</a:t>
            </a:r>
            <a:r>
              <a:rPr lang="en-US" sz="1600" spc="120" dirty="0">
                <a:solidFill>
                  <a:schemeClr val="tx1">
                    <a:lumMod val="75000"/>
                    <a:lumOff val="25000"/>
                  </a:schemeClr>
                </a:solidFill>
                <a:effectLst/>
              </a:rPr>
              <a:t> </a:t>
            </a:r>
            <a:r>
              <a:rPr lang="en-US" sz="1600" dirty="0" err="1">
                <a:solidFill>
                  <a:schemeClr val="tx1">
                    <a:lumMod val="75000"/>
                    <a:lumOff val="25000"/>
                  </a:schemeClr>
                </a:solidFill>
                <a:effectLst/>
              </a:rPr>
              <a:t>proceduto</a:t>
            </a:r>
            <a:r>
              <a:rPr lang="en-US" sz="1600" dirty="0">
                <a:solidFill>
                  <a:schemeClr val="tx1">
                    <a:lumMod val="75000"/>
                    <a:lumOff val="25000"/>
                  </a:schemeClr>
                </a:solidFill>
                <a:effectLst/>
              </a:rPr>
              <a:t> al </a:t>
            </a:r>
            <a:r>
              <a:rPr lang="en-US" sz="1600" dirty="0" err="1">
                <a:solidFill>
                  <a:schemeClr val="tx1">
                    <a:lumMod val="75000"/>
                    <a:lumOff val="25000"/>
                  </a:schemeClr>
                </a:solidFill>
                <a:effectLst/>
              </a:rPr>
              <a:t>montaggio</a:t>
            </a:r>
            <a:r>
              <a:rPr lang="en-US" sz="1600" dirty="0">
                <a:solidFill>
                  <a:schemeClr val="tx1">
                    <a:lumMod val="75000"/>
                    <a:lumOff val="25000"/>
                  </a:schemeClr>
                </a:solidFill>
                <a:effectLst/>
              </a:rPr>
              <a:t> del </a:t>
            </a:r>
            <a:r>
              <a:rPr lang="en-US" sz="1600" dirty="0" err="1">
                <a:solidFill>
                  <a:schemeClr val="tx1">
                    <a:lumMod val="75000"/>
                    <a:lumOff val="25000"/>
                  </a:schemeClr>
                </a:solidFill>
                <a:effectLst/>
              </a:rPr>
              <a:t>materiale</a:t>
            </a:r>
            <a:r>
              <a:rPr lang="en-US" sz="1600" spc="-55" dirty="0">
                <a:solidFill>
                  <a:schemeClr val="tx1">
                    <a:lumMod val="75000"/>
                    <a:lumOff val="25000"/>
                  </a:schemeClr>
                </a:solidFill>
                <a:effectLst/>
              </a:rPr>
              <a:t> </a:t>
            </a:r>
            <a:r>
              <a:rPr lang="en-US" sz="1600" dirty="0" err="1">
                <a:solidFill>
                  <a:schemeClr val="tx1">
                    <a:lumMod val="75000"/>
                    <a:lumOff val="25000"/>
                  </a:schemeClr>
                </a:solidFill>
                <a:effectLst/>
              </a:rPr>
              <a:t>registrato</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voci</a:t>
            </a:r>
            <a:r>
              <a:rPr lang="en-US" sz="1600" dirty="0">
                <a:solidFill>
                  <a:schemeClr val="tx1">
                    <a:lumMod val="75000"/>
                    <a:lumOff val="25000"/>
                  </a:schemeClr>
                </a:solidFill>
                <a:effectLst/>
              </a:rPr>
              <a:t> e </a:t>
            </a:r>
            <a:r>
              <a:rPr lang="en-US" sz="1600" dirty="0" err="1">
                <a:solidFill>
                  <a:schemeClr val="tx1">
                    <a:lumMod val="75000"/>
                    <a:lumOff val="25000"/>
                  </a:schemeClr>
                </a:solidFill>
                <a:effectLst/>
              </a:rPr>
              <a:t>musiche</a:t>
            </a:r>
            <a:r>
              <a:rPr lang="en-US" sz="1600" dirty="0">
                <a:solidFill>
                  <a:schemeClr val="tx1">
                    <a:lumMod val="75000"/>
                    <a:lumOff val="25000"/>
                  </a:schemeClr>
                </a:solidFill>
                <a:effectLst/>
              </a:rPr>
              <a:t>), </a:t>
            </a:r>
            <a:r>
              <a:rPr lang="en-US" sz="1600" spc="-10" dirty="0">
                <a:solidFill>
                  <a:schemeClr val="tx1">
                    <a:lumMod val="75000"/>
                    <a:lumOff val="25000"/>
                  </a:schemeClr>
                </a:solidFill>
                <a:effectLst/>
              </a:rPr>
              <a:t>al</a:t>
            </a:r>
            <a:r>
              <a:rPr lang="en-US" sz="1600" spc="-80" dirty="0">
                <a:solidFill>
                  <a:schemeClr val="tx1">
                    <a:lumMod val="75000"/>
                    <a:lumOff val="25000"/>
                  </a:schemeClr>
                </a:solidFill>
                <a:effectLst/>
              </a:rPr>
              <a:t> </a:t>
            </a:r>
            <a:r>
              <a:rPr lang="en-US" sz="1600" spc="-10" dirty="0" err="1">
                <a:solidFill>
                  <a:schemeClr val="tx1">
                    <a:lumMod val="75000"/>
                    <a:lumOff val="25000"/>
                  </a:schemeClr>
                </a:solidFill>
                <a:effectLst/>
              </a:rPr>
              <a:t>montaggio</a:t>
            </a:r>
            <a:r>
              <a:rPr lang="en-US" sz="1600" spc="-10" dirty="0">
                <a:solidFill>
                  <a:schemeClr val="tx1">
                    <a:lumMod val="75000"/>
                    <a:lumOff val="25000"/>
                  </a:schemeClr>
                </a:solidFill>
                <a:effectLst/>
              </a:rPr>
              <a:t>,</a:t>
            </a:r>
            <a:r>
              <a:rPr lang="en-US" sz="1600" spc="-75" dirty="0">
                <a:solidFill>
                  <a:schemeClr val="tx1">
                    <a:lumMod val="75000"/>
                    <a:lumOff val="25000"/>
                  </a:schemeClr>
                </a:solidFill>
                <a:effectLst/>
              </a:rPr>
              <a:t> </a:t>
            </a:r>
            <a:r>
              <a:rPr lang="en-US" sz="1600" spc="-10" dirty="0">
                <a:solidFill>
                  <a:schemeClr val="tx1">
                    <a:lumMod val="75000"/>
                    <a:lumOff val="25000"/>
                  </a:schemeClr>
                </a:solidFill>
                <a:effectLst/>
              </a:rPr>
              <a:t>al</a:t>
            </a:r>
            <a:r>
              <a:rPr lang="en-US" sz="1600" spc="-75" dirty="0">
                <a:solidFill>
                  <a:schemeClr val="tx1">
                    <a:lumMod val="75000"/>
                    <a:lumOff val="25000"/>
                  </a:schemeClr>
                </a:solidFill>
                <a:effectLst/>
              </a:rPr>
              <a:t> </a:t>
            </a:r>
            <a:r>
              <a:rPr lang="en-US" sz="1600" spc="-10" dirty="0">
                <a:solidFill>
                  <a:schemeClr val="tx1">
                    <a:lumMod val="75000"/>
                    <a:lumOff val="25000"/>
                  </a:schemeClr>
                </a:solidFill>
                <a:effectLst/>
              </a:rPr>
              <a:t>mix</a:t>
            </a:r>
            <a:r>
              <a:rPr lang="en-US" sz="1600" spc="-75" dirty="0">
                <a:solidFill>
                  <a:schemeClr val="tx1">
                    <a:lumMod val="75000"/>
                    <a:lumOff val="25000"/>
                  </a:schemeClr>
                </a:solidFill>
                <a:effectLst/>
              </a:rPr>
              <a:t> </a:t>
            </a:r>
            <a:r>
              <a:rPr lang="en-US" sz="1600" spc="-10" dirty="0">
                <a:solidFill>
                  <a:schemeClr val="tx1">
                    <a:lumMod val="75000"/>
                    <a:lumOff val="25000"/>
                  </a:schemeClr>
                </a:solidFill>
                <a:effectLst/>
              </a:rPr>
              <a:t>ed</a:t>
            </a:r>
            <a:r>
              <a:rPr lang="en-US" sz="1600" spc="-75" dirty="0">
                <a:solidFill>
                  <a:schemeClr val="tx1">
                    <a:lumMod val="75000"/>
                    <a:lumOff val="25000"/>
                  </a:schemeClr>
                </a:solidFill>
                <a:effectLst/>
              </a:rPr>
              <a:t> </a:t>
            </a:r>
            <a:r>
              <a:rPr lang="en-US" sz="1600" spc="-10" dirty="0">
                <a:solidFill>
                  <a:schemeClr val="tx1">
                    <a:lumMod val="75000"/>
                    <a:lumOff val="25000"/>
                  </a:schemeClr>
                </a:solidFill>
                <a:effectLst/>
              </a:rPr>
              <a:t>al</a:t>
            </a:r>
            <a:r>
              <a:rPr lang="en-US" sz="1600" spc="-80" dirty="0">
                <a:solidFill>
                  <a:schemeClr val="tx1">
                    <a:lumMod val="75000"/>
                    <a:lumOff val="25000"/>
                  </a:schemeClr>
                </a:solidFill>
                <a:effectLst/>
              </a:rPr>
              <a:t> </a:t>
            </a:r>
            <a:r>
              <a:rPr lang="en-US" sz="1600" spc="-10" dirty="0">
                <a:solidFill>
                  <a:schemeClr val="tx1">
                    <a:lumMod val="75000"/>
                    <a:lumOff val="25000"/>
                  </a:schemeClr>
                </a:solidFill>
                <a:effectLst/>
              </a:rPr>
              <a:t>mastering</a:t>
            </a:r>
            <a:r>
              <a:rPr lang="en-US" sz="1600" spc="-75" dirty="0">
                <a:solidFill>
                  <a:schemeClr val="tx1">
                    <a:lumMod val="75000"/>
                    <a:lumOff val="25000"/>
                  </a:schemeClr>
                </a:solidFill>
                <a:effectLst/>
              </a:rPr>
              <a:t> </a:t>
            </a:r>
            <a:r>
              <a:rPr lang="en-US" sz="1600" spc="-10" dirty="0">
                <a:solidFill>
                  <a:schemeClr val="tx1">
                    <a:lumMod val="75000"/>
                    <a:lumOff val="25000"/>
                  </a:schemeClr>
                </a:solidFill>
                <a:effectLst/>
              </a:rPr>
              <a:t>di</a:t>
            </a:r>
            <a:r>
              <a:rPr lang="en-US" sz="1600" spc="-75" dirty="0">
                <a:solidFill>
                  <a:schemeClr val="tx1">
                    <a:lumMod val="75000"/>
                    <a:lumOff val="25000"/>
                  </a:schemeClr>
                </a:solidFill>
                <a:effectLst/>
              </a:rPr>
              <a:t> </a:t>
            </a:r>
            <a:r>
              <a:rPr lang="en-US" sz="1600" spc="-10" dirty="0" err="1">
                <a:solidFill>
                  <a:schemeClr val="tx1">
                    <a:lumMod val="75000"/>
                    <a:lumOff val="25000"/>
                  </a:schemeClr>
                </a:solidFill>
                <a:effectLst/>
              </a:rPr>
              <a:t>ogni</a:t>
            </a:r>
            <a:r>
              <a:rPr lang="en-US" sz="1600" spc="-75" dirty="0">
                <a:solidFill>
                  <a:schemeClr val="tx1">
                    <a:lumMod val="75000"/>
                    <a:lumOff val="25000"/>
                  </a:schemeClr>
                </a:solidFill>
                <a:effectLst/>
              </a:rPr>
              <a:t> </a:t>
            </a:r>
            <a:r>
              <a:rPr lang="en-US" sz="1600" spc="-10" dirty="0">
                <a:solidFill>
                  <a:schemeClr val="tx1">
                    <a:lumMod val="75000"/>
                    <a:lumOff val="25000"/>
                  </a:schemeClr>
                </a:solidFill>
                <a:effectLst/>
              </a:rPr>
              <a:t>podcast.</a:t>
            </a:r>
          </a:p>
          <a:p>
            <a:pPr marL="15875" marR="377190">
              <a:lnSpc>
                <a:spcPct val="90000"/>
              </a:lnSpc>
              <a:spcBef>
                <a:spcPts val="1000"/>
              </a:spcBef>
              <a:buClr>
                <a:schemeClr val="accent1"/>
              </a:buClr>
              <a:buFont typeface="Wingdings 3" charset="2"/>
              <a:buChar char=""/>
            </a:pPr>
            <a:endParaRPr lang="en-US" sz="1600" dirty="0">
              <a:solidFill>
                <a:schemeClr val="tx1">
                  <a:lumMod val="75000"/>
                  <a:lumOff val="25000"/>
                </a:schemeClr>
              </a:solidFill>
              <a:effectLst/>
            </a:endParaRPr>
          </a:p>
          <a:p>
            <a:pPr marL="15875" marR="365760">
              <a:lnSpc>
                <a:spcPct val="90000"/>
              </a:lnSpc>
              <a:spcBef>
                <a:spcPts val="1000"/>
              </a:spcBef>
              <a:buClr>
                <a:schemeClr val="accent1"/>
              </a:buClr>
              <a:buFont typeface="Wingdings 3" charset="2"/>
              <a:buChar char=""/>
            </a:pPr>
            <a:r>
              <a:rPr lang="en-US" sz="1600" spc="-30" dirty="0" err="1">
                <a:solidFill>
                  <a:schemeClr val="tx1">
                    <a:lumMod val="75000"/>
                    <a:lumOff val="25000"/>
                  </a:schemeClr>
                </a:solidFill>
                <a:effectLst/>
              </a:rPr>
              <a:t>Attraverso</a:t>
            </a:r>
            <a:r>
              <a:rPr lang="en-US" sz="1600" spc="-70" dirty="0">
                <a:solidFill>
                  <a:schemeClr val="tx1">
                    <a:lumMod val="75000"/>
                    <a:lumOff val="25000"/>
                  </a:schemeClr>
                </a:solidFill>
                <a:effectLst/>
              </a:rPr>
              <a:t> </a:t>
            </a:r>
            <a:r>
              <a:rPr lang="en-US" sz="1600" spc="-30" dirty="0">
                <a:solidFill>
                  <a:schemeClr val="tx1">
                    <a:lumMod val="75000"/>
                    <a:lumOff val="25000"/>
                  </a:schemeClr>
                </a:solidFill>
                <a:effectLst/>
              </a:rPr>
              <a:t>5</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incontri</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laboratoriali</a:t>
            </a:r>
            <a:r>
              <a:rPr lang="en-US" sz="1600" spc="-55" dirty="0">
                <a:solidFill>
                  <a:schemeClr val="tx1">
                    <a:lumMod val="75000"/>
                    <a:lumOff val="25000"/>
                  </a:schemeClr>
                </a:solidFill>
                <a:effectLst/>
              </a:rPr>
              <a:t> </a:t>
            </a:r>
            <a:r>
              <a:rPr lang="en-US" sz="1600" spc="-30" dirty="0">
                <a:solidFill>
                  <a:schemeClr val="tx1">
                    <a:lumMod val="75000"/>
                    <a:lumOff val="25000"/>
                  </a:schemeClr>
                </a:solidFill>
                <a:effectLst/>
              </a:rPr>
              <a:t>da</a:t>
            </a:r>
            <a:r>
              <a:rPr lang="en-US" sz="1600" spc="-55" dirty="0">
                <a:solidFill>
                  <a:schemeClr val="tx1">
                    <a:lumMod val="75000"/>
                    <a:lumOff val="25000"/>
                  </a:schemeClr>
                </a:solidFill>
                <a:effectLst/>
              </a:rPr>
              <a:t> </a:t>
            </a:r>
            <a:r>
              <a:rPr lang="en-US" sz="1600" spc="-30" dirty="0">
                <a:solidFill>
                  <a:schemeClr val="tx1">
                    <a:lumMod val="75000"/>
                    <a:lumOff val="25000"/>
                  </a:schemeClr>
                </a:solidFill>
                <a:effectLst/>
              </a:rPr>
              <a:t>due</a:t>
            </a:r>
            <a:r>
              <a:rPr lang="en-US" sz="1600" spc="-60" dirty="0">
                <a:solidFill>
                  <a:schemeClr val="tx1">
                    <a:lumMod val="75000"/>
                    <a:lumOff val="25000"/>
                  </a:schemeClr>
                </a:solidFill>
                <a:effectLst/>
              </a:rPr>
              <a:t> </a:t>
            </a:r>
            <a:r>
              <a:rPr lang="en-US" sz="1600" spc="-30" dirty="0">
                <a:solidFill>
                  <a:schemeClr val="tx1">
                    <a:lumMod val="75000"/>
                    <a:lumOff val="25000"/>
                  </a:schemeClr>
                </a:solidFill>
                <a:effectLst/>
              </a:rPr>
              <a:t>ore</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ciascuno</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che</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si</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sono</a:t>
            </a:r>
            <a:r>
              <a:rPr lang="en-US" sz="1600" spc="-60" dirty="0">
                <a:solidFill>
                  <a:schemeClr val="tx1">
                    <a:lumMod val="75000"/>
                    <a:lumOff val="25000"/>
                  </a:schemeClr>
                </a:solidFill>
                <a:effectLst/>
              </a:rPr>
              <a:t> </a:t>
            </a:r>
            <a:r>
              <a:rPr lang="en-US" sz="1600" spc="-30" dirty="0" err="1">
                <a:solidFill>
                  <a:schemeClr val="tx1">
                    <a:lumMod val="75000"/>
                    <a:lumOff val="25000"/>
                  </a:schemeClr>
                </a:solidFill>
                <a:effectLst/>
              </a:rPr>
              <a:t>svolti</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presso</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gli</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spazi</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esterni</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nella</a:t>
            </a:r>
            <a:r>
              <a:rPr lang="en-US" sz="1600" spc="-30" dirty="0">
                <a:solidFill>
                  <a:schemeClr val="tx1">
                    <a:lumMod val="75000"/>
                    <a:lumOff val="25000"/>
                  </a:schemeClr>
                </a:solidFill>
                <a:effectLst/>
              </a:rPr>
              <a:t> </a:t>
            </a:r>
            <a:r>
              <a:rPr lang="en-US" sz="1600" dirty="0" err="1">
                <a:solidFill>
                  <a:schemeClr val="tx1">
                    <a:lumMod val="75000"/>
                    <a:lumOff val="25000"/>
                  </a:schemeClr>
                </a:solidFill>
                <a:effectLst/>
              </a:rPr>
              <a:t>scuola</a:t>
            </a:r>
            <a:r>
              <a:rPr lang="en-US" sz="1600" dirty="0">
                <a:solidFill>
                  <a:schemeClr val="tx1">
                    <a:lumMod val="75000"/>
                    <a:lumOff val="25000"/>
                  </a:schemeClr>
                </a:solidFill>
                <a:effectLst/>
              </a:rPr>
              <a:t> e</a:t>
            </a:r>
            <a:r>
              <a:rPr lang="en-US" sz="1600" spc="-30" dirty="0">
                <a:solidFill>
                  <a:schemeClr val="tx1">
                    <a:lumMod val="75000"/>
                    <a:lumOff val="25000"/>
                  </a:schemeClr>
                </a:solidFill>
                <a:effectLst/>
              </a:rPr>
              <a:t> </a:t>
            </a:r>
            <a:r>
              <a:rPr lang="en-US" sz="1600" dirty="0" err="1">
                <a:solidFill>
                  <a:schemeClr val="tx1">
                    <a:lumMod val="75000"/>
                    <a:lumOff val="25000"/>
                  </a:schemeClr>
                </a:solidFill>
                <a:effectLst/>
              </a:rPr>
              <a:t>all’interno</a:t>
            </a:r>
            <a:r>
              <a:rPr lang="en-US" sz="1600" spc="-30" dirty="0">
                <a:solidFill>
                  <a:schemeClr val="tx1">
                    <a:lumMod val="75000"/>
                    <a:lumOff val="25000"/>
                  </a:schemeClr>
                </a:solidFill>
                <a:effectLst/>
              </a:rPr>
              <a:t> </a:t>
            </a:r>
            <a:r>
              <a:rPr lang="en-US" sz="1600" dirty="0" err="1">
                <a:solidFill>
                  <a:schemeClr val="tx1">
                    <a:lumMod val="75000"/>
                    <a:lumOff val="25000"/>
                  </a:schemeClr>
                </a:solidFill>
                <a:effectLst/>
              </a:rPr>
              <a:t>dell’Arcipelago</a:t>
            </a:r>
            <a:r>
              <a:rPr lang="en-US" sz="1600" spc="-30" dirty="0">
                <a:solidFill>
                  <a:schemeClr val="tx1">
                    <a:lumMod val="75000"/>
                    <a:lumOff val="25000"/>
                  </a:schemeClr>
                </a:solidFill>
                <a:effectLst/>
              </a:rPr>
              <a:t> </a:t>
            </a:r>
            <a:r>
              <a:rPr lang="en-US" sz="1600" dirty="0" err="1">
                <a:solidFill>
                  <a:schemeClr val="tx1">
                    <a:lumMod val="75000"/>
                    <a:lumOff val="25000"/>
                  </a:schemeClr>
                </a:solidFill>
                <a:effectLst/>
              </a:rPr>
              <a:t>Educativo</a:t>
            </a:r>
            <a:r>
              <a:rPr lang="en-US" sz="1600" spc="-30" dirty="0">
                <a:solidFill>
                  <a:schemeClr val="tx1">
                    <a:lumMod val="75000"/>
                    <a:lumOff val="25000"/>
                  </a:schemeClr>
                </a:solidFill>
                <a:effectLst/>
              </a:rPr>
              <a:t> </a:t>
            </a:r>
            <a:r>
              <a:rPr lang="en-US" sz="1600" dirty="0">
                <a:solidFill>
                  <a:schemeClr val="tx1">
                    <a:lumMod val="75000"/>
                    <a:lumOff val="25000"/>
                  </a:schemeClr>
                </a:solidFill>
                <a:effectLst/>
              </a:rPr>
              <a:t>di</a:t>
            </a:r>
            <a:r>
              <a:rPr lang="en-US" sz="1600" spc="-55" dirty="0">
                <a:solidFill>
                  <a:schemeClr val="tx1">
                    <a:lumMod val="75000"/>
                    <a:lumOff val="25000"/>
                  </a:schemeClr>
                </a:solidFill>
                <a:effectLst/>
              </a:rPr>
              <a:t> </a:t>
            </a:r>
            <a:r>
              <a:rPr lang="en-US" sz="1600" dirty="0">
                <a:solidFill>
                  <a:schemeClr val="tx1">
                    <a:lumMod val="75000"/>
                    <a:lumOff val="25000"/>
                  </a:schemeClr>
                </a:solidFill>
                <a:effectLst/>
              </a:rPr>
              <a:t>Save</a:t>
            </a:r>
            <a:r>
              <a:rPr lang="en-US" sz="1600" spc="65" dirty="0">
                <a:solidFill>
                  <a:schemeClr val="tx1">
                    <a:lumMod val="75000"/>
                    <a:lumOff val="25000"/>
                  </a:schemeClr>
                </a:solidFill>
                <a:effectLst/>
              </a:rPr>
              <a:t> </a:t>
            </a:r>
            <a:r>
              <a:rPr lang="en-US" sz="1600" dirty="0">
                <a:solidFill>
                  <a:schemeClr val="tx1">
                    <a:lumMod val="75000"/>
                    <a:lumOff val="25000"/>
                  </a:schemeClr>
                </a:solidFill>
                <a:effectLst/>
              </a:rPr>
              <a:t>the</a:t>
            </a:r>
            <a:r>
              <a:rPr lang="en-US" sz="1600" spc="-30" dirty="0">
                <a:solidFill>
                  <a:schemeClr val="tx1">
                    <a:lumMod val="75000"/>
                    <a:lumOff val="25000"/>
                  </a:schemeClr>
                </a:solidFill>
                <a:effectLst/>
              </a:rPr>
              <a:t> </a:t>
            </a:r>
            <a:r>
              <a:rPr lang="en-US" sz="1600" dirty="0">
                <a:solidFill>
                  <a:schemeClr val="tx1">
                    <a:lumMod val="75000"/>
                    <a:lumOff val="25000"/>
                  </a:schemeClr>
                </a:solidFill>
                <a:effectLst/>
              </a:rPr>
              <a:t>Children, </a:t>
            </a:r>
            <a:r>
              <a:rPr lang="en-US" sz="1600" u="sng" dirty="0">
                <a:solidFill>
                  <a:schemeClr val="tx1">
                    <a:lumMod val="75000"/>
                    <a:lumOff val="25000"/>
                  </a:schemeClr>
                </a:solidFill>
                <a:effectLst/>
              </a:rPr>
              <a:t>40</a:t>
            </a:r>
            <a:r>
              <a:rPr lang="en-US" sz="1600" u="sng" spc="-55" dirty="0">
                <a:solidFill>
                  <a:schemeClr val="tx1">
                    <a:lumMod val="75000"/>
                    <a:lumOff val="25000"/>
                  </a:schemeClr>
                </a:solidFill>
                <a:effectLst/>
              </a:rPr>
              <a:t> </a:t>
            </a:r>
            <a:r>
              <a:rPr lang="en-US" sz="1600" u="sng" dirty="0" err="1">
                <a:solidFill>
                  <a:schemeClr val="tx1">
                    <a:lumMod val="75000"/>
                    <a:lumOff val="25000"/>
                  </a:schemeClr>
                </a:solidFill>
                <a:effectLst/>
              </a:rPr>
              <a:t>ragazze</a:t>
            </a:r>
            <a:r>
              <a:rPr lang="en-US" sz="1600" u="sng" spc="-25" dirty="0">
                <a:solidFill>
                  <a:schemeClr val="tx1">
                    <a:lumMod val="75000"/>
                    <a:lumOff val="25000"/>
                  </a:schemeClr>
                </a:solidFill>
                <a:effectLst/>
              </a:rPr>
              <a:t> </a:t>
            </a:r>
            <a:r>
              <a:rPr lang="en-US" sz="1600" u="sng" dirty="0">
                <a:solidFill>
                  <a:schemeClr val="tx1">
                    <a:lumMod val="75000"/>
                    <a:lumOff val="25000"/>
                  </a:schemeClr>
                </a:solidFill>
                <a:effectLst/>
              </a:rPr>
              <a:t>e</a:t>
            </a:r>
            <a:r>
              <a:rPr lang="en-US" sz="1600" u="sng" spc="-30" dirty="0">
                <a:solidFill>
                  <a:schemeClr val="tx1">
                    <a:lumMod val="75000"/>
                    <a:lumOff val="25000"/>
                  </a:schemeClr>
                </a:solidFill>
                <a:effectLst/>
              </a:rPr>
              <a:t> </a:t>
            </a:r>
            <a:r>
              <a:rPr lang="en-US" sz="1600" u="sng" dirty="0" err="1">
                <a:solidFill>
                  <a:schemeClr val="tx1">
                    <a:lumMod val="75000"/>
                    <a:lumOff val="25000"/>
                  </a:schemeClr>
                </a:solidFill>
                <a:effectLst/>
              </a:rPr>
              <a:t>ragazzi</a:t>
            </a:r>
            <a:r>
              <a:rPr lang="en-US" sz="1600" spc="-40" dirty="0">
                <a:solidFill>
                  <a:schemeClr val="tx1">
                    <a:lumMod val="75000"/>
                    <a:lumOff val="25000"/>
                  </a:schemeClr>
                </a:solidFill>
                <a:effectLst/>
              </a:rPr>
              <a:t> </a:t>
            </a:r>
            <a:r>
              <a:rPr lang="en-US" sz="1600" dirty="0" err="1">
                <a:solidFill>
                  <a:schemeClr val="tx1">
                    <a:lumMod val="75000"/>
                    <a:lumOff val="25000"/>
                  </a:schemeClr>
                </a:solidFill>
                <a:effectLst/>
              </a:rPr>
              <a:t>sono</a:t>
            </a:r>
            <a:r>
              <a:rPr lang="en-US" sz="1600" spc="-30" dirty="0">
                <a:solidFill>
                  <a:schemeClr val="tx1">
                    <a:lumMod val="75000"/>
                    <a:lumOff val="25000"/>
                  </a:schemeClr>
                </a:solidFill>
                <a:effectLst/>
              </a:rPr>
              <a:t> </a:t>
            </a:r>
            <a:r>
              <a:rPr lang="en-US" sz="1600" dirty="0" err="1">
                <a:solidFill>
                  <a:schemeClr val="tx1">
                    <a:lumMod val="75000"/>
                    <a:lumOff val="25000"/>
                  </a:schemeClr>
                </a:solidFill>
                <a:effectLst/>
              </a:rPr>
              <a:t>stati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messi</a:t>
            </a:r>
            <a:r>
              <a:rPr lang="en-US" sz="1600" dirty="0">
                <a:solidFill>
                  <a:schemeClr val="tx1">
                    <a:lumMod val="75000"/>
                    <a:lumOff val="25000"/>
                  </a:schemeClr>
                </a:solidFill>
                <a:effectLst/>
              </a:rPr>
              <a:t> </a:t>
            </a:r>
            <a:r>
              <a:rPr lang="en-US" sz="1600" spc="-10" dirty="0">
                <a:solidFill>
                  <a:schemeClr val="tx1">
                    <a:lumMod val="75000"/>
                    <a:lumOff val="25000"/>
                  </a:schemeClr>
                </a:solidFill>
                <a:effectLst/>
              </a:rPr>
              <a:t>a</a:t>
            </a:r>
            <a:r>
              <a:rPr lang="en-US" sz="1600" spc="-50" dirty="0">
                <a:solidFill>
                  <a:schemeClr val="tx1">
                    <a:lumMod val="75000"/>
                    <a:lumOff val="25000"/>
                  </a:schemeClr>
                </a:solidFill>
                <a:effectLst/>
              </a:rPr>
              <a:t> </a:t>
            </a:r>
            <a:r>
              <a:rPr lang="en-US" sz="1600" spc="-10" dirty="0" err="1">
                <a:solidFill>
                  <a:schemeClr val="tx1">
                    <a:lumMod val="75000"/>
                    <a:lumOff val="25000"/>
                  </a:schemeClr>
                </a:solidFill>
                <a:effectLst/>
              </a:rPr>
              <a:t>conoscenza</a:t>
            </a:r>
            <a:r>
              <a:rPr lang="en-US" sz="1600" spc="-50" dirty="0">
                <a:solidFill>
                  <a:schemeClr val="tx1">
                    <a:lumMod val="75000"/>
                    <a:lumOff val="25000"/>
                  </a:schemeClr>
                </a:solidFill>
                <a:effectLst/>
              </a:rPr>
              <a:t> </a:t>
            </a:r>
            <a:r>
              <a:rPr lang="en-US" sz="1600" spc="-10" dirty="0">
                <a:solidFill>
                  <a:schemeClr val="tx1">
                    <a:lumMod val="75000"/>
                    <a:lumOff val="25000"/>
                  </a:schemeClr>
                </a:solidFill>
                <a:effectLst/>
              </a:rPr>
              <a:t>di</a:t>
            </a:r>
            <a:r>
              <a:rPr lang="en-US" sz="1600" spc="-60" dirty="0">
                <a:solidFill>
                  <a:schemeClr val="tx1">
                    <a:lumMod val="75000"/>
                    <a:lumOff val="25000"/>
                  </a:schemeClr>
                </a:solidFill>
                <a:effectLst/>
              </a:rPr>
              <a:t> </a:t>
            </a:r>
            <a:r>
              <a:rPr lang="en-US" sz="1600" spc="-10" dirty="0">
                <a:solidFill>
                  <a:schemeClr val="tx1">
                    <a:lumMod val="75000"/>
                    <a:lumOff val="25000"/>
                  </a:schemeClr>
                </a:solidFill>
                <a:effectLst/>
              </a:rPr>
              <a:t>tutte</a:t>
            </a:r>
            <a:r>
              <a:rPr lang="en-US" sz="1600" spc="-30" dirty="0">
                <a:solidFill>
                  <a:schemeClr val="tx1">
                    <a:lumMod val="75000"/>
                    <a:lumOff val="25000"/>
                  </a:schemeClr>
                </a:solidFill>
                <a:effectLst/>
              </a:rPr>
              <a:t> </a:t>
            </a:r>
            <a:r>
              <a:rPr lang="en-US" sz="1600" spc="-10" dirty="0">
                <a:solidFill>
                  <a:schemeClr val="tx1">
                    <a:lumMod val="75000"/>
                    <a:lumOff val="25000"/>
                  </a:schemeClr>
                </a:solidFill>
                <a:effectLst/>
              </a:rPr>
              <a:t>le</a:t>
            </a:r>
            <a:r>
              <a:rPr lang="en-US" sz="1600" spc="-30" dirty="0">
                <a:solidFill>
                  <a:schemeClr val="tx1">
                    <a:lumMod val="75000"/>
                    <a:lumOff val="25000"/>
                  </a:schemeClr>
                </a:solidFill>
                <a:effectLst/>
              </a:rPr>
              <a:t> </a:t>
            </a:r>
            <a:r>
              <a:rPr lang="en-US" sz="1600" spc="-10" dirty="0" err="1">
                <a:solidFill>
                  <a:schemeClr val="tx1">
                    <a:lumMod val="75000"/>
                    <a:lumOff val="25000"/>
                  </a:schemeClr>
                </a:solidFill>
                <a:effectLst/>
              </a:rPr>
              <a:t>ulteriori</a:t>
            </a:r>
            <a:r>
              <a:rPr lang="en-US" sz="1600" spc="-60" dirty="0">
                <a:solidFill>
                  <a:schemeClr val="tx1">
                    <a:lumMod val="75000"/>
                    <a:lumOff val="25000"/>
                  </a:schemeClr>
                </a:solidFill>
                <a:effectLst/>
              </a:rPr>
              <a:t> </a:t>
            </a:r>
            <a:r>
              <a:rPr lang="en-US" sz="1600" spc="-10" dirty="0" err="1">
                <a:solidFill>
                  <a:schemeClr val="tx1">
                    <a:lumMod val="75000"/>
                    <a:lumOff val="25000"/>
                  </a:schemeClr>
                </a:solidFill>
                <a:effectLst/>
              </a:rPr>
              <a:t>fasi</a:t>
            </a:r>
            <a:r>
              <a:rPr lang="en-US" sz="1600" spc="-60" dirty="0">
                <a:solidFill>
                  <a:schemeClr val="tx1">
                    <a:lumMod val="75000"/>
                    <a:lumOff val="25000"/>
                  </a:schemeClr>
                </a:solidFill>
                <a:effectLst/>
              </a:rPr>
              <a:t> </a:t>
            </a:r>
            <a:r>
              <a:rPr lang="en-US" sz="1600" spc="-10" dirty="0" err="1">
                <a:solidFill>
                  <a:schemeClr val="tx1">
                    <a:lumMod val="75000"/>
                    <a:lumOff val="25000"/>
                  </a:schemeClr>
                </a:solidFill>
                <a:effectLst/>
              </a:rPr>
              <a:t>lavorative</a:t>
            </a:r>
            <a:r>
              <a:rPr lang="en-US" sz="1600" spc="-30" dirty="0">
                <a:solidFill>
                  <a:schemeClr val="tx1">
                    <a:lumMod val="75000"/>
                    <a:lumOff val="25000"/>
                  </a:schemeClr>
                </a:solidFill>
                <a:effectLst/>
              </a:rPr>
              <a:t> </a:t>
            </a:r>
            <a:r>
              <a:rPr lang="en-US" sz="1600" spc="-10" dirty="0" err="1">
                <a:solidFill>
                  <a:schemeClr val="tx1">
                    <a:lumMod val="75000"/>
                    <a:lumOff val="25000"/>
                  </a:schemeClr>
                </a:solidFill>
                <a:effectLst/>
              </a:rPr>
              <a:t>necessarie</a:t>
            </a:r>
            <a:r>
              <a:rPr lang="en-US" sz="1600" spc="-30" dirty="0">
                <a:solidFill>
                  <a:schemeClr val="tx1">
                    <a:lumMod val="75000"/>
                    <a:lumOff val="25000"/>
                  </a:schemeClr>
                </a:solidFill>
                <a:effectLst/>
              </a:rPr>
              <a:t> </a:t>
            </a:r>
            <a:r>
              <a:rPr lang="en-US" sz="1600" spc="-10" dirty="0" err="1">
                <a:solidFill>
                  <a:schemeClr val="tx1">
                    <a:lumMod val="75000"/>
                    <a:lumOff val="25000"/>
                  </a:schemeClr>
                </a:solidFill>
                <a:effectLst/>
              </a:rPr>
              <a:t>alla</a:t>
            </a:r>
            <a:r>
              <a:rPr lang="en-US" sz="1600" spc="-50" dirty="0">
                <a:solidFill>
                  <a:schemeClr val="tx1">
                    <a:lumMod val="75000"/>
                    <a:lumOff val="25000"/>
                  </a:schemeClr>
                </a:solidFill>
                <a:effectLst/>
              </a:rPr>
              <a:t> </a:t>
            </a:r>
            <a:r>
              <a:rPr lang="en-US" sz="1600" spc="-10" dirty="0" err="1">
                <a:solidFill>
                  <a:schemeClr val="tx1">
                    <a:lumMod val="75000"/>
                    <a:lumOff val="25000"/>
                  </a:schemeClr>
                </a:solidFill>
                <a:effectLst/>
              </a:rPr>
              <a:t>fruizione</a:t>
            </a:r>
            <a:r>
              <a:rPr lang="en-US" sz="1600" spc="-30" dirty="0">
                <a:solidFill>
                  <a:schemeClr val="tx1">
                    <a:lumMod val="75000"/>
                    <a:lumOff val="25000"/>
                  </a:schemeClr>
                </a:solidFill>
                <a:effectLst/>
              </a:rPr>
              <a:t> </a:t>
            </a:r>
            <a:r>
              <a:rPr lang="en-US" sz="1600" spc="-10" dirty="0">
                <a:solidFill>
                  <a:schemeClr val="tx1">
                    <a:lumMod val="75000"/>
                    <a:lumOff val="25000"/>
                  </a:schemeClr>
                </a:solidFill>
                <a:effectLst/>
              </a:rPr>
              <a:t>del</a:t>
            </a:r>
            <a:r>
              <a:rPr lang="en-US" sz="1600" spc="-60" dirty="0">
                <a:solidFill>
                  <a:schemeClr val="tx1">
                    <a:lumMod val="75000"/>
                    <a:lumOff val="25000"/>
                  </a:schemeClr>
                </a:solidFill>
                <a:effectLst/>
              </a:rPr>
              <a:t> </a:t>
            </a:r>
            <a:r>
              <a:rPr lang="en-US" sz="1600" spc="-10" dirty="0" err="1">
                <a:solidFill>
                  <a:schemeClr val="tx1">
                    <a:lumMod val="75000"/>
                    <a:lumOff val="25000"/>
                  </a:schemeClr>
                </a:solidFill>
                <a:effectLst/>
              </a:rPr>
              <a:t>prodotto</a:t>
            </a:r>
            <a:r>
              <a:rPr lang="en-US" sz="1600" spc="-30" dirty="0">
                <a:solidFill>
                  <a:schemeClr val="tx1">
                    <a:lumMod val="75000"/>
                    <a:lumOff val="25000"/>
                  </a:schemeClr>
                </a:solidFill>
                <a:effectLst/>
              </a:rPr>
              <a:t> </a:t>
            </a:r>
            <a:r>
              <a:rPr lang="en-US" sz="1600" spc="-10" dirty="0">
                <a:solidFill>
                  <a:schemeClr val="tx1">
                    <a:lumMod val="75000"/>
                    <a:lumOff val="25000"/>
                  </a:schemeClr>
                </a:solidFill>
                <a:effectLst/>
              </a:rPr>
              <a:t>finale.</a:t>
            </a:r>
          </a:p>
          <a:p>
            <a:pPr marL="15875" marR="365760">
              <a:lnSpc>
                <a:spcPct val="90000"/>
              </a:lnSpc>
              <a:spcBef>
                <a:spcPts val="1000"/>
              </a:spcBef>
              <a:buClr>
                <a:schemeClr val="accent1"/>
              </a:buClr>
              <a:buFont typeface="Wingdings 3" charset="2"/>
              <a:buChar char=""/>
            </a:pPr>
            <a:endParaRPr lang="en-US" sz="1600" dirty="0">
              <a:solidFill>
                <a:schemeClr val="tx1">
                  <a:lumMod val="75000"/>
                  <a:lumOff val="25000"/>
                </a:schemeClr>
              </a:solidFill>
              <a:effectLst/>
            </a:endParaRPr>
          </a:p>
          <a:p>
            <a:pPr marL="15875" marR="380365">
              <a:lnSpc>
                <a:spcPct val="90000"/>
              </a:lnSpc>
              <a:spcBef>
                <a:spcPts val="1000"/>
              </a:spcBef>
              <a:buClr>
                <a:schemeClr val="accent1"/>
              </a:buClr>
              <a:buFont typeface="Wingdings 3" charset="2"/>
              <a:buChar char=""/>
            </a:pPr>
            <a:r>
              <a:rPr lang="en-US" sz="1600" dirty="0">
                <a:solidFill>
                  <a:schemeClr val="tx1">
                    <a:lumMod val="75000"/>
                    <a:lumOff val="25000"/>
                  </a:schemeClr>
                </a:solidFill>
                <a:effectLst/>
              </a:rPr>
              <a:t>Durante</a:t>
            </a:r>
            <a:r>
              <a:rPr lang="en-US" sz="1600" spc="-90" dirty="0">
                <a:solidFill>
                  <a:schemeClr val="tx1">
                    <a:lumMod val="75000"/>
                    <a:lumOff val="25000"/>
                  </a:schemeClr>
                </a:solidFill>
                <a:effectLst/>
              </a:rPr>
              <a:t> </a:t>
            </a:r>
            <a:r>
              <a:rPr lang="en-US" sz="1600" dirty="0" err="1">
                <a:solidFill>
                  <a:schemeClr val="tx1">
                    <a:lumMod val="75000"/>
                    <a:lumOff val="25000"/>
                  </a:schemeClr>
                </a:solidFill>
                <a:effectLst/>
              </a:rPr>
              <a:t>gli</a:t>
            </a:r>
            <a:r>
              <a:rPr lang="en-US" sz="1600" spc="-85" dirty="0">
                <a:solidFill>
                  <a:schemeClr val="tx1">
                    <a:lumMod val="75000"/>
                    <a:lumOff val="25000"/>
                  </a:schemeClr>
                </a:solidFill>
                <a:effectLst/>
              </a:rPr>
              <a:t> </a:t>
            </a:r>
            <a:r>
              <a:rPr lang="en-US" sz="1600" dirty="0" err="1">
                <a:solidFill>
                  <a:schemeClr val="tx1">
                    <a:lumMod val="75000"/>
                    <a:lumOff val="25000"/>
                  </a:schemeClr>
                </a:solidFill>
                <a:effectLst/>
              </a:rPr>
              <a:t>incontri</a:t>
            </a:r>
            <a:r>
              <a:rPr lang="en-US" sz="1600" spc="-85" dirty="0">
                <a:solidFill>
                  <a:schemeClr val="tx1">
                    <a:lumMod val="75000"/>
                    <a:lumOff val="25000"/>
                  </a:schemeClr>
                </a:solidFill>
                <a:effectLst/>
              </a:rPr>
              <a:t> </a:t>
            </a:r>
            <a:r>
              <a:rPr lang="en-US" sz="1600" dirty="0" err="1">
                <a:solidFill>
                  <a:schemeClr val="tx1">
                    <a:lumMod val="75000"/>
                    <a:lumOff val="25000"/>
                  </a:schemeClr>
                </a:solidFill>
                <a:effectLst/>
              </a:rPr>
              <a:t>svolti</a:t>
            </a:r>
            <a:r>
              <a:rPr lang="en-US" sz="1600" spc="-85" dirty="0">
                <a:solidFill>
                  <a:schemeClr val="tx1">
                    <a:lumMod val="75000"/>
                    <a:lumOff val="25000"/>
                  </a:schemeClr>
                </a:solidFill>
                <a:effectLst/>
              </a:rPr>
              <a:t> </a:t>
            </a:r>
            <a:r>
              <a:rPr lang="en-US" sz="1600" dirty="0">
                <a:solidFill>
                  <a:schemeClr val="tx1">
                    <a:lumMod val="75000"/>
                    <a:lumOff val="25000"/>
                  </a:schemeClr>
                </a:solidFill>
                <a:effectLst/>
              </a:rPr>
              <a:t>in</a:t>
            </a:r>
            <a:r>
              <a:rPr lang="en-US" sz="1600" spc="-50" dirty="0">
                <a:solidFill>
                  <a:schemeClr val="tx1">
                    <a:lumMod val="75000"/>
                    <a:lumOff val="25000"/>
                  </a:schemeClr>
                </a:solidFill>
                <a:effectLst/>
              </a:rPr>
              <a:t> </a:t>
            </a:r>
            <a:r>
              <a:rPr lang="en-US" sz="1600" dirty="0" err="1">
                <a:solidFill>
                  <a:schemeClr val="tx1">
                    <a:lumMod val="75000"/>
                    <a:lumOff val="25000"/>
                  </a:schemeClr>
                </a:solidFill>
                <a:effectLst/>
              </a:rPr>
              <a:t>presenza</a:t>
            </a:r>
            <a:r>
              <a:rPr lang="en-US" sz="1600" dirty="0">
                <a:solidFill>
                  <a:schemeClr val="tx1">
                    <a:lumMod val="75000"/>
                    <a:lumOff val="25000"/>
                  </a:schemeClr>
                </a:solidFill>
                <a:effectLst/>
              </a:rPr>
              <a:t>,</a:t>
            </a:r>
            <a:r>
              <a:rPr lang="en-US" sz="1600" spc="-85" dirty="0">
                <a:solidFill>
                  <a:schemeClr val="tx1">
                    <a:lumMod val="75000"/>
                    <a:lumOff val="25000"/>
                  </a:schemeClr>
                </a:solidFill>
                <a:effectLst/>
              </a:rPr>
              <a:t> </a:t>
            </a:r>
            <a:r>
              <a:rPr lang="en-US" sz="1600" dirty="0" err="1">
                <a:solidFill>
                  <a:schemeClr val="tx1">
                    <a:lumMod val="75000"/>
                    <a:lumOff val="25000"/>
                  </a:schemeClr>
                </a:solidFill>
                <a:effectLst/>
              </a:rPr>
              <a:t>gli</a:t>
            </a:r>
            <a:r>
              <a:rPr lang="en-US" sz="1600" spc="-20" dirty="0">
                <a:solidFill>
                  <a:schemeClr val="tx1">
                    <a:lumMod val="75000"/>
                    <a:lumOff val="25000"/>
                  </a:schemeClr>
                </a:solidFill>
                <a:effectLst/>
              </a:rPr>
              <a:t> </a:t>
            </a:r>
            <a:r>
              <a:rPr lang="en-US" sz="1600" dirty="0" err="1">
                <a:solidFill>
                  <a:schemeClr val="tx1">
                    <a:lumMod val="75000"/>
                    <a:lumOff val="25000"/>
                  </a:schemeClr>
                </a:solidFill>
                <a:effectLst/>
              </a:rPr>
              <a:t>educatori</a:t>
            </a:r>
            <a:r>
              <a:rPr lang="en-US" sz="1600" spc="-90" dirty="0">
                <a:solidFill>
                  <a:schemeClr val="tx1">
                    <a:lumMod val="75000"/>
                    <a:lumOff val="25000"/>
                  </a:schemeClr>
                </a:solidFill>
                <a:effectLst/>
              </a:rPr>
              <a:t> </a:t>
            </a:r>
            <a:r>
              <a:rPr lang="en-US" sz="1600" dirty="0">
                <a:solidFill>
                  <a:schemeClr val="tx1">
                    <a:lumMod val="75000"/>
                    <a:lumOff val="25000"/>
                  </a:schemeClr>
                </a:solidFill>
                <a:effectLst/>
              </a:rPr>
              <a:t>e le</a:t>
            </a:r>
            <a:r>
              <a:rPr lang="en-US" sz="1600" spc="-55" dirty="0">
                <a:solidFill>
                  <a:schemeClr val="tx1">
                    <a:lumMod val="75000"/>
                    <a:lumOff val="25000"/>
                  </a:schemeClr>
                </a:solidFill>
                <a:effectLst/>
              </a:rPr>
              <a:t> </a:t>
            </a:r>
            <a:r>
              <a:rPr lang="en-US" sz="1600" dirty="0" err="1">
                <a:solidFill>
                  <a:schemeClr val="tx1">
                    <a:lumMod val="75000"/>
                    <a:lumOff val="25000"/>
                  </a:schemeClr>
                </a:solidFill>
                <a:effectLst/>
              </a:rPr>
              <a:t>educatrici</a:t>
            </a:r>
            <a:r>
              <a:rPr lang="en-US" sz="1600" spc="-75" dirty="0">
                <a:solidFill>
                  <a:schemeClr val="tx1">
                    <a:lumMod val="75000"/>
                    <a:lumOff val="25000"/>
                  </a:schemeClr>
                </a:solidFill>
                <a:effectLst/>
              </a:rPr>
              <a:t> </a:t>
            </a:r>
            <a:r>
              <a:rPr lang="en-US" sz="1600" dirty="0" err="1">
                <a:solidFill>
                  <a:schemeClr val="tx1">
                    <a:lumMod val="75000"/>
                    <a:lumOff val="25000"/>
                  </a:schemeClr>
                </a:solidFill>
                <a:effectLst/>
              </a:rPr>
              <a:t>hanno</a:t>
            </a:r>
            <a:r>
              <a:rPr lang="en-US" sz="1600" spc="-55" dirty="0">
                <a:solidFill>
                  <a:schemeClr val="tx1">
                    <a:lumMod val="75000"/>
                    <a:lumOff val="25000"/>
                  </a:schemeClr>
                </a:solidFill>
                <a:effectLst/>
              </a:rPr>
              <a:t> </a:t>
            </a:r>
            <a:r>
              <a:rPr lang="en-US" sz="1600" dirty="0" err="1">
                <a:solidFill>
                  <a:schemeClr val="tx1">
                    <a:lumMod val="75000"/>
                    <a:lumOff val="25000"/>
                  </a:schemeClr>
                </a:solidFill>
                <a:effectLst/>
              </a:rPr>
              <a:t>proposto</a:t>
            </a:r>
            <a:r>
              <a:rPr lang="en-US" sz="1600" spc="-90" dirty="0">
                <a:solidFill>
                  <a:schemeClr val="tx1">
                    <a:lumMod val="75000"/>
                    <a:lumOff val="25000"/>
                  </a:schemeClr>
                </a:solidFill>
                <a:effectLst/>
              </a:rPr>
              <a:t> </a:t>
            </a:r>
            <a:r>
              <a:rPr lang="en-US" sz="1600" dirty="0">
                <a:solidFill>
                  <a:schemeClr val="tx1">
                    <a:lumMod val="75000"/>
                    <a:lumOff val="25000"/>
                  </a:schemeClr>
                </a:solidFill>
                <a:effectLst/>
              </a:rPr>
              <a:t>un</a:t>
            </a:r>
            <a:r>
              <a:rPr lang="en-US" sz="1600" spc="-65" dirty="0">
                <a:solidFill>
                  <a:schemeClr val="tx1">
                    <a:lumMod val="75000"/>
                    <a:lumOff val="25000"/>
                  </a:schemeClr>
                </a:solidFill>
                <a:effectLst/>
              </a:rPr>
              <a:t> </a:t>
            </a:r>
            <a:r>
              <a:rPr lang="en-US" sz="1600" dirty="0" err="1">
                <a:solidFill>
                  <a:schemeClr val="tx1">
                    <a:lumMod val="75000"/>
                    <a:lumOff val="25000"/>
                  </a:schemeClr>
                </a:solidFill>
                <a:effectLst/>
              </a:rPr>
              <a:t>percorso</a:t>
            </a:r>
            <a:r>
              <a:rPr lang="en-US" sz="1600" dirty="0">
                <a:solidFill>
                  <a:schemeClr val="tx1">
                    <a:lumMod val="75000"/>
                    <a:lumOff val="25000"/>
                  </a:schemeClr>
                </a:solidFill>
                <a:effectLst/>
              </a:rPr>
              <a:t> </a:t>
            </a:r>
            <a:r>
              <a:rPr lang="en-US" sz="1600" spc="-30" dirty="0" err="1">
                <a:solidFill>
                  <a:schemeClr val="tx1">
                    <a:lumMod val="75000"/>
                    <a:lumOff val="25000"/>
                  </a:schemeClr>
                </a:solidFill>
                <a:effectLst/>
              </a:rPr>
              <a:t>partecipato</a:t>
            </a:r>
            <a:r>
              <a:rPr lang="en-US" sz="1600" spc="-30" dirty="0">
                <a:solidFill>
                  <a:schemeClr val="tx1">
                    <a:lumMod val="75000"/>
                    <a:lumOff val="25000"/>
                  </a:schemeClr>
                </a:solidFill>
                <a:effectLst/>
              </a:rPr>
              <a:t>,</a:t>
            </a:r>
            <a:r>
              <a:rPr lang="en-US" sz="1600" spc="-60" dirty="0">
                <a:solidFill>
                  <a:schemeClr val="tx1">
                    <a:lumMod val="75000"/>
                    <a:lumOff val="25000"/>
                  </a:schemeClr>
                </a:solidFill>
                <a:effectLst/>
              </a:rPr>
              <a:t> </a:t>
            </a:r>
            <a:r>
              <a:rPr lang="en-US" sz="1600" spc="-30" dirty="0" err="1">
                <a:solidFill>
                  <a:schemeClr val="tx1">
                    <a:lumMod val="75000"/>
                    <a:lumOff val="25000"/>
                  </a:schemeClr>
                </a:solidFill>
                <a:effectLst/>
              </a:rPr>
              <a:t>utilizzando</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tecniche</a:t>
            </a:r>
            <a:r>
              <a:rPr lang="en-US" sz="1600" spc="-55" dirty="0">
                <a:solidFill>
                  <a:schemeClr val="tx1">
                    <a:lumMod val="75000"/>
                    <a:lumOff val="25000"/>
                  </a:schemeClr>
                </a:solidFill>
                <a:effectLst/>
              </a:rPr>
              <a:t> </a:t>
            </a:r>
            <a:r>
              <a:rPr lang="en-US" sz="1600" spc="-30" dirty="0">
                <a:solidFill>
                  <a:schemeClr val="tx1">
                    <a:lumMod val="75000"/>
                    <a:lumOff val="25000"/>
                  </a:schemeClr>
                </a:solidFill>
                <a:effectLst/>
              </a:rPr>
              <a:t>di</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didattica</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alternativa</a:t>
            </a:r>
            <a:r>
              <a:rPr lang="en-US" sz="1600" spc="-30" dirty="0">
                <a:solidFill>
                  <a:schemeClr val="tx1">
                    <a:lumMod val="75000"/>
                    <a:lumOff val="25000"/>
                  </a:schemeClr>
                </a:solidFill>
                <a:effectLst/>
              </a:rPr>
              <a:t>:</a:t>
            </a:r>
            <a:r>
              <a:rPr lang="en-US" sz="1600" spc="-60" dirty="0">
                <a:solidFill>
                  <a:schemeClr val="tx1">
                    <a:lumMod val="75000"/>
                    <a:lumOff val="25000"/>
                  </a:schemeClr>
                </a:solidFill>
                <a:effectLst/>
              </a:rPr>
              <a:t> </a:t>
            </a:r>
            <a:r>
              <a:rPr lang="en-US" sz="1600" spc="-30" dirty="0">
                <a:solidFill>
                  <a:schemeClr val="tx1">
                    <a:lumMod val="75000"/>
                    <a:lumOff val="25000"/>
                  </a:schemeClr>
                </a:solidFill>
                <a:effectLst/>
              </a:rPr>
              <a:t>il</a:t>
            </a:r>
            <a:r>
              <a:rPr lang="en-US" sz="1600" spc="-55" dirty="0">
                <a:solidFill>
                  <a:schemeClr val="tx1">
                    <a:lumMod val="75000"/>
                    <a:lumOff val="25000"/>
                  </a:schemeClr>
                </a:solidFill>
                <a:effectLst/>
              </a:rPr>
              <a:t> </a:t>
            </a:r>
            <a:r>
              <a:rPr lang="en-US" sz="1600" b="1" spc="-30" dirty="0">
                <a:solidFill>
                  <a:schemeClr val="tx1">
                    <a:lumMod val="75000"/>
                    <a:lumOff val="25000"/>
                  </a:schemeClr>
                </a:solidFill>
                <a:effectLst/>
              </a:rPr>
              <a:t>circle</a:t>
            </a:r>
            <a:r>
              <a:rPr lang="en-US" sz="1600" b="1" spc="-55" dirty="0">
                <a:solidFill>
                  <a:schemeClr val="tx1">
                    <a:lumMod val="75000"/>
                    <a:lumOff val="25000"/>
                  </a:schemeClr>
                </a:solidFill>
                <a:effectLst/>
              </a:rPr>
              <a:t> </a:t>
            </a:r>
            <a:r>
              <a:rPr lang="en-US" sz="1600" b="1" spc="-30" dirty="0">
                <a:solidFill>
                  <a:schemeClr val="tx1">
                    <a:lumMod val="75000"/>
                    <a:lumOff val="25000"/>
                  </a:schemeClr>
                </a:solidFill>
                <a:effectLst/>
              </a:rPr>
              <a:t>time</a:t>
            </a:r>
            <a:r>
              <a:rPr lang="en-US" sz="1600" spc="-30" dirty="0">
                <a:solidFill>
                  <a:schemeClr val="tx1">
                    <a:lumMod val="75000"/>
                    <a:lumOff val="25000"/>
                  </a:schemeClr>
                </a:solidFill>
                <a:effectLst/>
              </a:rPr>
              <a:t>,</a:t>
            </a:r>
            <a:r>
              <a:rPr lang="en-US" sz="1600" spc="-55" dirty="0">
                <a:solidFill>
                  <a:schemeClr val="tx1">
                    <a:lumMod val="75000"/>
                    <a:lumOff val="25000"/>
                  </a:schemeClr>
                </a:solidFill>
                <a:effectLst/>
              </a:rPr>
              <a:t> </a:t>
            </a:r>
            <a:r>
              <a:rPr lang="en-US" sz="1600" spc="-30" dirty="0">
                <a:solidFill>
                  <a:schemeClr val="tx1">
                    <a:lumMod val="75000"/>
                    <a:lumOff val="25000"/>
                  </a:schemeClr>
                </a:solidFill>
                <a:effectLst/>
              </a:rPr>
              <a:t>la</a:t>
            </a:r>
            <a:r>
              <a:rPr lang="en-US" sz="1600" spc="30" dirty="0">
                <a:solidFill>
                  <a:schemeClr val="tx1">
                    <a:lumMod val="75000"/>
                    <a:lumOff val="25000"/>
                  </a:schemeClr>
                </a:solidFill>
                <a:effectLst/>
              </a:rPr>
              <a:t> </a:t>
            </a:r>
            <a:r>
              <a:rPr lang="en-US" sz="1600" b="1" spc="-30" dirty="0">
                <a:solidFill>
                  <a:schemeClr val="tx1">
                    <a:lumMod val="75000"/>
                    <a:lumOff val="25000"/>
                  </a:schemeClr>
                </a:solidFill>
                <a:effectLst/>
              </a:rPr>
              <a:t>flipped</a:t>
            </a:r>
            <a:r>
              <a:rPr lang="en-US" sz="1600" b="1" spc="-55" dirty="0">
                <a:solidFill>
                  <a:schemeClr val="tx1">
                    <a:lumMod val="75000"/>
                    <a:lumOff val="25000"/>
                  </a:schemeClr>
                </a:solidFill>
                <a:effectLst/>
              </a:rPr>
              <a:t> </a:t>
            </a:r>
            <a:r>
              <a:rPr lang="en-US" sz="1600" b="1" spc="-30" dirty="0">
                <a:solidFill>
                  <a:schemeClr val="tx1">
                    <a:lumMod val="75000"/>
                    <a:lumOff val="25000"/>
                  </a:schemeClr>
                </a:solidFill>
                <a:effectLst/>
              </a:rPr>
              <a:t>classroom</a:t>
            </a:r>
            <a:r>
              <a:rPr lang="en-US" sz="1600" b="1" spc="-5" dirty="0">
                <a:solidFill>
                  <a:schemeClr val="tx1">
                    <a:lumMod val="75000"/>
                    <a:lumOff val="25000"/>
                  </a:schemeClr>
                </a:solidFill>
                <a:effectLst/>
              </a:rPr>
              <a:t> </a:t>
            </a:r>
            <a:r>
              <a:rPr lang="en-US" sz="1600" spc="-30" dirty="0">
                <a:solidFill>
                  <a:schemeClr val="tx1">
                    <a:lumMod val="75000"/>
                    <a:lumOff val="25000"/>
                  </a:schemeClr>
                </a:solidFill>
                <a:effectLst/>
              </a:rPr>
              <a:t>e</a:t>
            </a:r>
            <a:r>
              <a:rPr lang="en-US" sz="1600" dirty="0">
                <a:solidFill>
                  <a:schemeClr val="tx1">
                    <a:lumMod val="75000"/>
                    <a:lumOff val="25000"/>
                  </a:schemeClr>
                </a:solidFill>
                <a:effectLst/>
              </a:rPr>
              <a:t> </a:t>
            </a:r>
            <a:r>
              <a:rPr lang="en-US" sz="1600" spc="-30" dirty="0">
                <a:solidFill>
                  <a:schemeClr val="tx1">
                    <a:lumMod val="75000"/>
                    <a:lumOff val="25000"/>
                  </a:schemeClr>
                </a:solidFill>
                <a:effectLst/>
              </a:rPr>
              <a:t>la</a:t>
            </a:r>
            <a:r>
              <a:rPr lang="en-US" sz="1600" spc="60" dirty="0">
                <a:solidFill>
                  <a:schemeClr val="tx1">
                    <a:lumMod val="75000"/>
                    <a:lumOff val="25000"/>
                  </a:schemeClr>
                </a:solidFill>
                <a:effectLst/>
              </a:rPr>
              <a:t> </a:t>
            </a:r>
            <a:r>
              <a:rPr lang="en-US" sz="1600" b="1" spc="-30" dirty="0">
                <a:solidFill>
                  <a:schemeClr val="tx1">
                    <a:lumMod val="75000"/>
                    <a:lumOff val="25000"/>
                  </a:schemeClr>
                </a:solidFill>
                <a:effectLst/>
              </a:rPr>
              <a:t>peer </a:t>
            </a:r>
            <a:r>
              <a:rPr lang="en-US" sz="1600" b="1" spc="-10" dirty="0">
                <a:solidFill>
                  <a:schemeClr val="tx1">
                    <a:lumMod val="75000"/>
                    <a:lumOff val="25000"/>
                  </a:schemeClr>
                </a:solidFill>
                <a:effectLst/>
              </a:rPr>
              <a:t>education</a:t>
            </a:r>
            <a:r>
              <a:rPr lang="en-US" sz="1600" spc="-10" dirty="0">
                <a:solidFill>
                  <a:schemeClr val="tx1">
                    <a:lumMod val="75000"/>
                    <a:lumOff val="25000"/>
                  </a:schemeClr>
                </a:solidFill>
                <a:effectLst/>
              </a:rPr>
              <a:t>.</a:t>
            </a:r>
            <a:endParaRPr lang="en-US" sz="1600" dirty="0">
              <a:solidFill>
                <a:schemeClr val="tx1">
                  <a:lumMod val="75000"/>
                  <a:lumOff val="25000"/>
                </a:schemeClr>
              </a:solidFill>
              <a:effectLst/>
            </a:endParaRPr>
          </a:p>
        </p:txBody>
      </p:sp>
    </p:spTree>
    <p:extLst>
      <p:ext uri="{BB962C8B-B14F-4D97-AF65-F5344CB8AC3E}">
        <p14:creationId xmlns:p14="http://schemas.microsoft.com/office/powerpoint/2010/main" val="17096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9"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80"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81"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82"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83"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84"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85"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86"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87"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88"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89"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90"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92" name="Group 91">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3"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94"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95"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96"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97"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98"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99"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100"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101"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102"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103"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104"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106" name="Rectangle 105">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8"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110" name="Rectangle 10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114" name="Rectangle 1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4" name="CasellaDiTesto 2">
            <a:extLst>
              <a:ext uri="{FF2B5EF4-FFF2-40B4-BE49-F238E27FC236}">
                <a16:creationId xmlns:a16="http://schemas.microsoft.com/office/drawing/2014/main" id="{A1DD6D6D-9DFC-9054-F6F0-5DB17690E29D}"/>
              </a:ext>
            </a:extLst>
          </p:cNvPr>
          <p:cNvGraphicFramePr/>
          <p:nvPr>
            <p:extLst>
              <p:ext uri="{D42A27DB-BD31-4B8C-83A1-F6EECF244321}">
                <p14:modId xmlns:p14="http://schemas.microsoft.com/office/powerpoint/2010/main" val="2810181803"/>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4245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A73810C-60B1-7CF5-4C2E-5E81D4092D89}"/>
              </a:ext>
            </a:extLst>
          </p:cNvPr>
          <p:cNvSpPr txBox="1"/>
          <p:nvPr/>
        </p:nvSpPr>
        <p:spPr>
          <a:xfrm>
            <a:off x="756745" y="1702675"/>
            <a:ext cx="10909738" cy="4501040"/>
          </a:xfrm>
          <a:prstGeom prst="rect">
            <a:avLst/>
          </a:prstGeom>
          <a:noFill/>
        </p:spPr>
        <p:txBody>
          <a:bodyPr wrap="square">
            <a:spAutoFit/>
          </a:bodyPr>
          <a:lstStyle/>
          <a:p>
            <a:pPr lvl="1">
              <a:spcBef>
                <a:spcPts val="435"/>
              </a:spcBef>
              <a:buSzPts val="1100"/>
              <a:tabLst>
                <a:tab pos="930910" algn="l"/>
              </a:tabLst>
            </a:pPr>
            <a:r>
              <a:rPr lang="it-IT" b="1" dirty="0">
                <a:latin typeface="Tahoma" panose="020B0604030504040204" pitchFamily="34" charset="0"/>
                <a:ea typeface="Tahoma" panose="020B0604030504040204" pitchFamily="34" charset="0"/>
              </a:rPr>
              <a:t>6. Creiamo il libro</a:t>
            </a:r>
            <a:r>
              <a:rPr lang="it-IT" dirty="0">
                <a:latin typeface="Tahoma" panose="020B0604030504040204" pitchFamily="34" charset="0"/>
                <a:ea typeface="Tahoma" panose="020B0604030504040204" pitchFamily="34" charset="0"/>
              </a:rPr>
              <a:t>: a cura delle associazioni Matres e Arte Mediterranea</a:t>
            </a:r>
          </a:p>
          <a:p>
            <a:pPr marL="15875" marR="377825" algn="just">
              <a:lnSpc>
                <a:spcPct val="132000"/>
              </a:lnSpc>
              <a:spcBef>
                <a:spcPts val="1220"/>
              </a:spcBef>
            </a:pPr>
            <a:r>
              <a:rPr lang="it-IT" dirty="0">
                <a:latin typeface="Tahoma" panose="020B0604030504040204" pitchFamily="34" charset="0"/>
                <a:ea typeface="Tahoma" panose="020B0604030504040204" pitchFamily="34" charset="0"/>
              </a:rPr>
              <a:t>Gli studenti e le studentesse della scuola primaria dell’Istituto Comprensivo “G. </a:t>
            </a:r>
            <a:r>
              <a:rPr lang="it-IT" dirty="0" err="1">
                <a:latin typeface="Tahoma" panose="020B0604030504040204" pitchFamily="34" charset="0"/>
                <a:ea typeface="Tahoma" panose="020B0604030504040204" pitchFamily="34" charset="0"/>
              </a:rPr>
              <a:t>Orzini</a:t>
            </a:r>
            <a:r>
              <a:rPr lang="it-IT" dirty="0">
                <a:latin typeface="Tahoma" panose="020B0604030504040204" pitchFamily="34" charset="0"/>
                <a:ea typeface="Tahoma" panose="020B0604030504040204" pitchFamily="34" charset="0"/>
              </a:rPr>
              <a:t>” sono stati coinvolti attivamente nella realizzazione di libri partendo dalla lettura di 2 albi illustrati: “Perché?” e “Guerra, lasciaci in pace”.</a:t>
            </a:r>
          </a:p>
          <a:p>
            <a:pPr marL="15875" marR="357505" algn="just">
              <a:lnSpc>
                <a:spcPct val="132000"/>
              </a:lnSpc>
            </a:pPr>
            <a:r>
              <a:rPr lang="it-IT" dirty="0">
                <a:latin typeface="Tahoma" panose="020B0604030504040204" pitchFamily="34" charset="0"/>
                <a:ea typeface="Tahoma" panose="020B0604030504040204" pitchFamily="34" charset="0"/>
              </a:rPr>
              <a:t>Attraverso 5 incontri laboratoriali da 2 ore ciascuno che si sono svolti presso gli spazi esterni nella scuola e all’interno dell’Arcipelago Educativo di Save the Children, 24 bambine e bambini hanno avuto accesso a un tipo di lettura creativa utile a realizzare, con l'ausilio di formatrici e formatori di due associazioni, libri fatti a mano. </a:t>
            </a:r>
            <a:r>
              <a:rPr lang="it-IT" b="1" dirty="0">
                <a:latin typeface="Tahoma" panose="020B0604030504040204" pitchFamily="34" charset="0"/>
                <a:ea typeface="Tahoma" panose="020B0604030504040204" pitchFamily="34" charset="0"/>
              </a:rPr>
              <a:t>I libri realizzati andranno ad arricchire la sezione libri per i bambini della biblioteca comunale</a:t>
            </a:r>
            <a:r>
              <a:rPr lang="it-IT" dirty="0">
                <a:latin typeface="Tahoma" panose="020B0604030504040204" pitchFamily="34" charset="0"/>
                <a:ea typeface="Tahoma" panose="020B0604030504040204" pitchFamily="34" charset="0"/>
              </a:rPr>
              <a:t>.</a:t>
            </a:r>
          </a:p>
          <a:p>
            <a:pPr marL="15875" marR="368300" algn="just">
              <a:lnSpc>
                <a:spcPct val="132000"/>
              </a:lnSpc>
            </a:pPr>
            <a:r>
              <a:rPr lang="it-IT" dirty="0">
                <a:latin typeface="Tahoma" panose="020B0604030504040204" pitchFamily="34" charset="0"/>
                <a:ea typeface="Tahoma" panose="020B0604030504040204" pitchFamily="34" charset="0"/>
              </a:rPr>
              <a:t>Tutte le tipologie di prodotti artistici realizzati da bambine/i, adolescenti e giovani adulti durante l’intero progetto “Biblioteca Fuoriclasse Diffusa” sono state oggetto di una mostra espositiva dell'intercultura dal 21 al 28 ottobre presso la biblioteca comunale “G. Manzù” di Aprilia.</a:t>
            </a:r>
          </a:p>
        </p:txBody>
      </p:sp>
    </p:spTree>
    <p:extLst>
      <p:ext uri="{BB962C8B-B14F-4D97-AF65-F5344CB8AC3E}">
        <p14:creationId xmlns:p14="http://schemas.microsoft.com/office/powerpoint/2010/main" val="3340472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17" name="Rectangle 16">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asellaDiTesto 6">
            <a:extLst>
              <a:ext uri="{FF2B5EF4-FFF2-40B4-BE49-F238E27FC236}">
                <a16:creationId xmlns:a16="http://schemas.microsoft.com/office/drawing/2014/main" id="{EFF859FE-F71D-454D-72BD-607E5157F0F6}"/>
              </a:ext>
            </a:extLst>
          </p:cNvPr>
          <p:cNvGraphicFramePr/>
          <p:nvPr>
            <p:extLst>
              <p:ext uri="{D42A27DB-BD31-4B8C-83A1-F6EECF244321}">
                <p14:modId xmlns:p14="http://schemas.microsoft.com/office/powerpoint/2010/main" val="172445862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9440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4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5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a:extLst>
              <a:ext uri="{FF2B5EF4-FFF2-40B4-BE49-F238E27FC236}">
                <a16:creationId xmlns:a16="http://schemas.microsoft.com/office/drawing/2014/main" id="{908EA1E1-3EAD-F5D1-F910-D354329B7460}"/>
              </a:ext>
            </a:extLst>
          </p:cNvPr>
          <p:cNvPicPr>
            <a:picLocks noChangeAspect="1"/>
          </p:cNvPicPr>
          <p:nvPr/>
        </p:nvPicPr>
        <p:blipFill>
          <a:blip r:embed="rId2"/>
          <a:srcRect l="28566" r="33121"/>
          <a:stretch/>
        </p:blipFill>
        <p:spPr>
          <a:xfrm>
            <a:off x="-1555" y="1731"/>
            <a:ext cx="4671091" cy="6858000"/>
          </a:xfrm>
          <a:prstGeom prst="rect">
            <a:avLst/>
          </a:prstGeom>
        </p:spPr>
      </p:pic>
      <p:sp>
        <p:nvSpPr>
          <p:cNvPr id="3" name="CasellaDiTesto 2">
            <a:extLst>
              <a:ext uri="{FF2B5EF4-FFF2-40B4-BE49-F238E27FC236}">
                <a16:creationId xmlns:a16="http://schemas.microsoft.com/office/drawing/2014/main" id="{AF12A4A3-D12C-EAC6-D65F-8098DFFE087A}"/>
              </a:ext>
            </a:extLst>
          </p:cNvPr>
          <p:cNvSpPr txBox="1"/>
          <p:nvPr/>
        </p:nvSpPr>
        <p:spPr>
          <a:xfrm>
            <a:off x="6272163" y="1289198"/>
            <a:ext cx="5232448" cy="4622024"/>
          </a:xfrm>
          <a:prstGeom prst="rect">
            <a:avLst/>
          </a:prstGeom>
        </p:spPr>
        <p:txBody>
          <a:bodyPr vert="horz" lIns="91440" tIns="45720" rIns="91440" bIns="45720" rtlCol="0">
            <a:normAutofit/>
          </a:bodyPr>
          <a:lstStyle/>
          <a:p>
            <a:pPr marL="15875">
              <a:lnSpc>
                <a:spcPct val="90000"/>
              </a:lnSpc>
              <a:spcBef>
                <a:spcPts val="1000"/>
              </a:spcBef>
              <a:buClr>
                <a:schemeClr val="accent1"/>
              </a:buClr>
              <a:buFont typeface="Wingdings 3" charset="2"/>
              <a:buChar char=""/>
            </a:pPr>
            <a:r>
              <a:rPr lang="en-US" sz="1600" b="1" spc="-20" dirty="0" err="1">
                <a:solidFill>
                  <a:schemeClr val="tx1">
                    <a:lumMod val="75000"/>
                    <a:lumOff val="25000"/>
                  </a:schemeClr>
                </a:solidFill>
                <a:effectLst/>
              </a:rPr>
              <a:t>Attraverso</a:t>
            </a:r>
            <a:r>
              <a:rPr lang="en-US" sz="1600" b="1" spc="-30" dirty="0">
                <a:solidFill>
                  <a:schemeClr val="tx1">
                    <a:lumMod val="75000"/>
                    <a:lumOff val="25000"/>
                  </a:schemeClr>
                </a:solidFill>
                <a:effectLst/>
              </a:rPr>
              <a:t> </a:t>
            </a:r>
            <a:r>
              <a:rPr lang="en-US" sz="1600" b="1" spc="-20" dirty="0">
                <a:solidFill>
                  <a:schemeClr val="tx1">
                    <a:lumMod val="75000"/>
                    <a:lumOff val="25000"/>
                  </a:schemeClr>
                </a:solidFill>
                <a:effectLst/>
              </a:rPr>
              <a:t>le</a:t>
            </a:r>
            <a:r>
              <a:rPr lang="en-US" sz="1600" b="1" spc="-30" dirty="0">
                <a:solidFill>
                  <a:schemeClr val="tx1">
                    <a:lumMod val="75000"/>
                    <a:lumOff val="25000"/>
                  </a:schemeClr>
                </a:solidFill>
                <a:effectLst/>
              </a:rPr>
              <a:t> </a:t>
            </a:r>
            <a:r>
              <a:rPr lang="en-US" sz="1600" b="1" spc="-20" dirty="0" err="1">
                <a:solidFill>
                  <a:schemeClr val="tx1">
                    <a:lumMod val="75000"/>
                    <a:lumOff val="25000"/>
                  </a:schemeClr>
                </a:solidFill>
                <a:effectLst/>
              </a:rPr>
              <a:t>varie</a:t>
            </a:r>
            <a:r>
              <a:rPr lang="en-US" sz="1600" b="1" spc="-30" dirty="0">
                <a:solidFill>
                  <a:schemeClr val="tx1">
                    <a:lumMod val="75000"/>
                    <a:lumOff val="25000"/>
                  </a:schemeClr>
                </a:solidFill>
                <a:effectLst/>
              </a:rPr>
              <a:t> </a:t>
            </a:r>
            <a:r>
              <a:rPr lang="en-US" sz="1600" b="1" spc="-20" dirty="0" err="1">
                <a:solidFill>
                  <a:schemeClr val="tx1">
                    <a:lumMod val="75000"/>
                    <a:lumOff val="25000"/>
                  </a:schemeClr>
                </a:solidFill>
                <a:effectLst/>
              </a:rPr>
              <a:t>azioni</a:t>
            </a:r>
            <a:r>
              <a:rPr lang="en-US" sz="1600" b="1" spc="-60" dirty="0">
                <a:solidFill>
                  <a:schemeClr val="tx1">
                    <a:lumMod val="75000"/>
                    <a:lumOff val="25000"/>
                  </a:schemeClr>
                </a:solidFill>
                <a:effectLst/>
              </a:rPr>
              <a:t> </a:t>
            </a:r>
            <a:r>
              <a:rPr lang="en-US" sz="1600" b="1" spc="-20" dirty="0" err="1">
                <a:solidFill>
                  <a:schemeClr val="tx1">
                    <a:lumMod val="75000"/>
                    <a:lumOff val="25000"/>
                  </a:schemeClr>
                </a:solidFill>
                <a:effectLst/>
              </a:rPr>
              <a:t>progettuali</a:t>
            </a:r>
            <a:r>
              <a:rPr lang="en-US" sz="1600" b="1" spc="-60" dirty="0">
                <a:solidFill>
                  <a:schemeClr val="tx1">
                    <a:lumMod val="75000"/>
                    <a:lumOff val="25000"/>
                  </a:schemeClr>
                </a:solidFill>
                <a:effectLst/>
              </a:rPr>
              <a:t> </a:t>
            </a:r>
            <a:r>
              <a:rPr lang="en-US" sz="1600" b="1" spc="-20" dirty="0">
                <a:solidFill>
                  <a:schemeClr val="tx1">
                    <a:lumMod val="75000"/>
                    <a:lumOff val="25000"/>
                  </a:schemeClr>
                </a:solidFill>
                <a:effectLst/>
              </a:rPr>
              <a:t>di</a:t>
            </a:r>
            <a:r>
              <a:rPr lang="en-US" sz="1600" b="1" spc="-55" dirty="0">
                <a:solidFill>
                  <a:schemeClr val="tx1">
                    <a:lumMod val="75000"/>
                    <a:lumOff val="25000"/>
                  </a:schemeClr>
                </a:solidFill>
                <a:effectLst/>
              </a:rPr>
              <a:t> </a:t>
            </a:r>
            <a:r>
              <a:rPr lang="en-US" sz="1600" b="1" spc="-20" dirty="0" err="1">
                <a:solidFill>
                  <a:schemeClr val="tx1">
                    <a:lumMod val="75000"/>
                    <a:lumOff val="25000"/>
                  </a:schemeClr>
                </a:solidFill>
                <a:effectLst/>
              </a:rPr>
              <a:t>Biblioteca</a:t>
            </a:r>
            <a:r>
              <a:rPr lang="en-US" sz="1600" b="1" spc="-50" dirty="0">
                <a:solidFill>
                  <a:schemeClr val="tx1">
                    <a:lumMod val="75000"/>
                    <a:lumOff val="25000"/>
                  </a:schemeClr>
                </a:solidFill>
                <a:effectLst/>
              </a:rPr>
              <a:t> </a:t>
            </a:r>
            <a:r>
              <a:rPr lang="en-US" sz="1600" b="1" spc="-20" dirty="0" err="1">
                <a:solidFill>
                  <a:schemeClr val="tx1">
                    <a:lumMod val="75000"/>
                    <a:lumOff val="25000"/>
                  </a:schemeClr>
                </a:solidFill>
                <a:effectLst/>
              </a:rPr>
              <a:t>Fuoriclasse</a:t>
            </a:r>
            <a:r>
              <a:rPr lang="en-US" sz="1600" b="1" spc="-30" dirty="0">
                <a:solidFill>
                  <a:schemeClr val="tx1">
                    <a:lumMod val="75000"/>
                    <a:lumOff val="25000"/>
                  </a:schemeClr>
                </a:solidFill>
                <a:effectLst/>
              </a:rPr>
              <a:t> </a:t>
            </a:r>
            <a:r>
              <a:rPr lang="en-US" sz="1600" b="1" spc="-20" dirty="0" err="1">
                <a:solidFill>
                  <a:schemeClr val="tx1">
                    <a:lumMod val="75000"/>
                    <a:lumOff val="25000"/>
                  </a:schemeClr>
                </a:solidFill>
                <a:effectLst/>
              </a:rPr>
              <a:t>Diffusa</a:t>
            </a:r>
            <a:r>
              <a:rPr lang="en-US" sz="1600" b="1" spc="-50" dirty="0">
                <a:solidFill>
                  <a:schemeClr val="tx1">
                    <a:lumMod val="75000"/>
                    <a:lumOff val="25000"/>
                  </a:schemeClr>
                </a:solidFill>
                <a:effectLst/>
              </a:rPr>
              <a:t> </a:t>
            </a:r>
            <a:r>
              <a:rPr lang="en-US" sz="1600" b="1" spc="-20" dirty="0">
                <a:solidFill>
                  <a:schemeClr val="tx1">
                    <a:lumMod val="75000"/>
                    <a:lumOff val="25000"/>
                  </a:schemeClr>
                </a:solidFill>
                <a:effectLst/>
              </a:rPr>
              <a:t>è</a:t>
            </a:r>
            <a:r>
              <a:rPr lang="en-US" sz="1600" b="1" spc="-30" dirty="0">
                <a:solidFill>
                  <a:schemeClr val="tx1">
                    <a:lumMod val="75000"/>
                    <a:lumOff val="25000"/>
                  </a:schemeClr>
                </a:solidFill>
                <a:effectLst/>
              </a:rPr>
              <a:t> </a:t>
            </a:r>
            <a:r>
              <a:rPr lang="en-US" sz="1600" b="1" spc="-20" dirty="0" err="1">
                <a:solidFill>
                  <a:schemeClr val="tx1">
                    <a:lumMod val="75000"/>
                    <a:lumOff val="25000"/>
                  </a:schemeClr>
                </a:solidFill>
                <a:effectLst/>
              </a:rPr>
              <a:t>stato</a:t>
            </a:r>
            <a:r>
              <a:rPr lang="en-US" sz="1600" b="1" spc="-30" dirty="0">
                <a:solidFill>
                  <a:schemeClr val="tx1">
                    <a:lumMod val="75000"/>
                    <a:lumOff val="25000"/>
                  </a:schemeClr>
                </a:solidFill>
                <a:effectLst/>
              </a:rPr>
              <a:t> </a:t>
            </a:r>
            <a:r>
              <a:rPr lang="en-US" sz="1600" b="1" spc="-20" dirty="0" err="1">
                <a:solidFill>
                  <a:schemeClr val="tx1">
                    <a:lumMod val="75000"/>
                    <a:lumOff val="25000"/>
                  </a:schemeClr>
                </a:solidFill>
                <a:effectLst/>
              </a:rPr>
              <a:t>possibile</a:t>
            </a:r>
            <a:r>
              <a:rPr lang="en-US" sz="1600" b="1" spc="-20" dirty="0">
                <a:solidFill>
                  <a:schemeClr val="tx1">
                    <a:lumMod val="75000"/>
                    <a:lumOff val="25000"/>
                  </a:schemeClr>
                </a:solidFill>
                <a:effectLst/>
              </a:rPr>
              <a:t>:</a:t>
            </a:r>
            <a:endParaRPr lang="en-US" sz="1600" b="1" dirty="0">
              <a:solidFill>
                <a:schemeClr val="tx1">
                  <a:lumMod val="75000"/>
                  <a:lumOff val="25000"/>
                </a:schemeClr>
              </a:solidFill>
              <a:effectLst/>
            </a:endParaRPr>
          </a:p>
          <a:p>
            <a:pPr marL="342900" marR="381000" lvl="0" indent="-342900">
              <a:lnSpc>
                <a:spcPct val="90000"/>
              </a:lnSpc>
              <a:spcBef>
                <a:spcPts val="1000"/>
              </a:spcBef>
              <a:buClr>
                <a:schemeClr val="accent1"/>
              </a:buClr>
              <a:buSzPts val="1100"/>
              <a:buFont typeface="Wingdings 3" charset="2"/>
              <a:buChar char=""/>
              <a:tabLst>
                <a:tab pos="473710" algn="l"/>
              </a:tabLst>
            </a:pPr>
            <a:r>
              <a:rPr lang="en-US" sz="1600" spc="0" dirty="0" err="1">
                <a:solidFill>
                  <a:schemeClr val="tx1">
                    <a:lumMod val="75000"/>
                    <a:lumOff val="25000"/>
                  </a:schemeClr>
                </a:solidFill>
                <a:effectLst/>
              </a:rPr>
              <a:t>Promuovere</a:t>
            </a:r>
            <a:r>
              <a:rPr lang="en-US" sz="1600" spc="-35" dirty="0">
                <a:solidFill>
                  <a:schemeClr val="tx1">
                    <a:lumMod val="75000"/>
                    <a:lumOff val="25000"/>
                  </a:schemeClr>
                </a:solidFill>
                <a:effectLst/>
              </a:rPr>
              <a:t> </a:t>
            </a:r>
            <a:r>
              <a:rPr lang="en-US" sz="1600" spc="0" dirty="0" err="1">
                <a:solidFill>
                  <a:schemeClr val="tx1">
                    <a:lumMod val="75000"/>
                    <a:lumOff val="25000"/>
                  </a:schemeClr>
                </a:solidFill>
                <a:effectLst/>
              </a:rPr>
              <a:t>l'accesso</a:t>
            </a:r>
            <a:r>
              <a:rPr lang="en-US" sz="1600" spc="0" dirty="0">
                <a:solidFill>
                  <a:schemeClr val="tx1">
                    <a:lumMod val="75000"/>
                    <a:lumOff val="25000"/>
                  </a:schemeClr>
                </a:solidFill>
                <a:effectLst/>
              </a:rPr>
              <a:t> al</a:t>
            </a:r>
            <a:r>
              <a:rPr lang="en-US" sz="1600" spc="120" dirty="0">
                <a:solidFill>
                  <a:schemeClr val="tx1">
                    <a:lumMod val="75000"/>
                    <a:lumOff val="25000"/>
                  </a:schemeClr>
                </a:solidFill>
                <a:effectLst/>
              </a:rPr>
              <a:t> </a:t>
            </a:r>
            <a:r>
              <a:rPr lang="en-US" sz="1600" spc="0" dirty="0" err="1">
                <a:solidFill>
                  <a:schemeClr val="tx1">
                    <a:lumMod val="75000"/>
                    <a:lumOff val="25000"/>
                  </a:schemeClr>
                </a:solidFill>
                <a:effectLst/>
              </a:rPr>
              <a:t>patrimonio</a:t>
            </a:r>
            <a:r>
              <a:rPr lang="en-US" sz="1600" spc="-35" dirty="0">
                <a:solidFill>
                  <a:schemeClr val="tx1">
                    <a:lumMod val="75000"/>
                    <a:lumOff val="25000"/>
                  </a:schemeClr>
                </a:solidFill>
                <a:effectLst/>
              </a:rPr>
              <a:t> </a:t>
            </a:r>
            <a:r>
              <a:rPr lang="en-US" sz="1600" spc="0" dirty="0" err="1">
                <a:solidFill>
                  <a:schemeClr val="tx1">
                    <a:lumMod val="75000"/>
                    <a:lumOff val="25000"/>
                  </a:schemeClr>
                </a:solidFill>
                <a:effectLst/>
              </a:rPr>
              <a:t>letterario</a:t>
            </a:r>
            <a:r>
              <a:rPr lang="en-US" sz="1600" spc="-35" dirty="0">
                <a:solidFill>
                  <a:schemeClr val="tx1">
                    <a:lumMod val="75000"/>
                    <a:lumOff val="25000"/>
                  </a:schemeClr>
                </a:solidFill>
                <a:effectLst/>
              </a:rPr>
              <a:t> </a:t>
            </a:r>
            <a:r>
              <a:rPr lang="en-US" sz="1600" spc="0" dirty="0" err="1">
                <a:solidFill>
                  <a:schemeClr val="tx1">
                    <a:lumMod val="75000"/>
                    <a:lumOff val="25000"/>
                  </a:schemeClr>
                </a:solidFill>
                <a:effectLst/>
              </a:rPr>
              <a:t>pubblico</a:t>
            </a:r>
            <a:r>
              <a:rPr lang="en-US" sz="1600" spc="0" dirty="0">
                <a:solidFill>
                  <a:schemeClr val="tx1">
                    <a:lumMod val="75000"/>
                    <a:lumOff val="25000"/>
                  </a:schemeClr>
                </a:solidFill>
                <a:effectLst/>
              </a:rPr>
              <a:t> come</a:t>
            </a:r>
            <a:r>
              <a:rPr lang="en-US" sz="1600" spc="80" dirty="0">
                <a:solidFill>
                  <a:schemeClr val="tx1">
                    <a:lumMod val="75000"/>
                    <a:lumOff val="25000"/>
                  </a:schemeClr>
                </a:solidFill>
                <a:effectLst/>
              </a:rPr>
              <a:t> </a:t>
            </a:r>
            <a:r>
              <a:rPr lang="en-US" sz="1600" spc="0" dirty="0" err="1">
                <a:solidFill>
                  <a:schemeClr val="tx1">
                    <a:lumMod val="75000"/>
                    <a:lumOff val="25000"/>
                  </a:schemeClr>
                </a:solidFill>
                <a:effectLst/>
              </a:rPr>
              <a:t>fonte</a:t>
            </a:r>
            <a:r>
              <a:rPr lang="en-US" sz="1600" spc="-35" dirty="0">
                <a:solidFill>
                  <a:schemeClr val="tx1">
                    <a:lumMod val="75000"/>
                    <a:lumOff val="25000"/>
                  </a:schemeClr>
                </a:solidFill>
                <a:effectLst/>
              </a:rPr>
              <a:t> </a:t>
            </a:r>
            <a:r>
              <a:rPr lang="en-US" sz="1600" spc="0" dirty="0">
                <a:solidFill>
                  <a:schemeClr val="tx1">
                    <a:lumMod val="75000"/>
                    <a:lumOff val="25000"/>
                  </a:schemeClr>
                </a:solidFill>
                <a:effectLst/>
              </a:rPr>
              <a:t>di</a:t>
            </a:r>
            <a:r>
              <a:rPr lang="en-US" sz="1600" spc="120" dirty="0">
                <a:solidFill>
                  <a:schemeClr val="tx1">
                    <a:lumMod val="75000"/>
                    <a:lumOff val="25000"/>
                  </a:schemeClr>
                </a:solidFill>
                <a:effectLst/>
              </a:rPr>
              <a:t> </a:t>
            </a:r>
            <a:r>
              <a:rPr lang="en-US" sz="1600" spc="0" dirty="0" err="1">
                <a:solidFill>
                  <a:schemeClr val="tx1">
                    <a:lumMod val="75000"/>
                    <a:lumOff val="25000"/>
                  </a:schemeClr>
                </a:solidFill>
                <a:effectLst/>
              </a:rPr>
              <a:t>arricchimento</a:t>
            </a:r>
            <a:r>
              <a:rPr lang="en-US" sz="1600" spc="-35" dirty="0">
                <a:solidFill>
                  <a:schemeClr val="tx1">
                    <a:lumMod val="75000"/>
                    <a:lumOff val="25000"/>
                  </a:schemeClr>
                </a:solidFill>
                <a:effectLst/>
              </a:rPr>
              <a:t> </a:t>
            </a:r>
            <a:r>
              <a:rPr lang="en-US" sz="1600" spc="0" dirty="0">
                <a:solidFill>
                  <a:schemeClr val="tx1">
                    <a:lumMod val="75000"/>
                    <a:lumOff val="25000"/>
                  </a:schemeClr>
                </a:solidFill>
                <a:effectLst/>
              </a:rPr>
              <a:t>e </a:t>
            </a:r>
            <a:r>
              <a:rPr lang="en-US" sz="1600" spc="0" dirty="0" err="1">
                <a:solidFill>
                  <a:schemeClr val="tx1">
                    <a:lumMod val="75000"/>
                    <a:lumOff val="25000"/>
                  </a:schemeClr>
                </a:solidFill>
                <a:effectLst/>
              </a:rPr>
              <a:t>strumento</a:t>
            </a:r>
            <a:r>
              <a:rPr lang="en-US" sz="1600" spc="0" dirty="0">
                <a:solidFill>
                  <a:schemeClr val="tx1">
                    <a:lumMod val="75000"/>
                    <a:lumOff val="25000"/>
                  </a:schemeClr>
                </a:solidFill>
                <a:effectLst/>
              </a:rPr>
              <a:t> per </a:t>
            </a:r>
            <a:r>
              <a:rPr lang="en-US" sz="1600" spc="0" dirty="0" err="1">
                <a:solidFill>
                  <a:schemeClr val="tx1">
                    <a:lumMod val="75000"/>
                    <a:lumOff val="25000"/>
                  </a:schemeClr>
                </a:solidFill>
                <a:effectLst/>
              </a:rPr>
              <a:t>facilitare</a:t>
            </a:r>
            <a:r>
              <a:rPr lang="en-US" sz="1600" spc="0" dirty="0">
                <a:solidFill>
                  <a:schemeClr val="tx1">
                    <a:lumMod val="75000"/>
                    <a:lumOff val="25000"/>
                  </a:schemeClr>
                </a:solidFill>
                <a:effectLst/>
              </a:rPr>
              <a:t> </a:t>
            </a:r>
            <a:r>
              <a:rPr lang="en-US" sz="1600" spc="0" dirty="0" err="1">
                <a:solidFill>
                  <a:schemeClr val="tx1">
                    <a:lumMod val="75000"/>
                    <a:lumOff val="25000"/>
                  </a:schemeClr>
                </a:solidFill>
                <a:effectLst/>
              </a:rPr>
              <a:t>l'inclusione</a:t>
            </a:r>
            <a:endParaRPr lang="en-US" sz="1600" spc="0" dirty="0">
              <a:solidFill>
                <a:schemeClr val="tx1">
                  <a:lumMod val="75000"/>
                  <a:lumOff val="25000"/>
                </a:schemeClr>
              </a:solidFill>
              <a:effectLst/>
            </a:endParaRPr>
          </a:p>
          <a:p>
            <a:pPr marL="342900" marR="380365" lvl="0" indent="-342900">
              <a:lnSpc>
                <a:spcPct val="90000"/>
              </a:lnSpc>
              <a:spcBef>
                <a:spcPts val="1000"/>
              </a:spcBef>
              <a:buClr>
                <a:schemeClr val="accent1"/>
              </a:buClr>
              <a:buSzPts val="1100"/>
              <a:buFont typeface="Wingdings 3" charset="2"/>
              <a:buChar char=""/>
              <a:tabLst>
                <a:tab pos="473710" algn="l"/>
              </a:tabLst>
            </a:pPr>
            <a:r>
              <a:rPr lang="en-US" sz="1600" spc="-20" dirty="0" err="1">
                <a:solidFill>
                  <a:schemeClr val="tx1">
                    <a:lumMod val="75000"/>
                    <a:lumOff val="25000"/>
                  </a:schemeClr>
                </a:solidFill>
                <a:effectLst/>
              </a:rPr>
              <a:t>Stimolare</a:t>
            </a:r>
            <a:r>
              <a:rPr lang="en-US" sz="1600" spc="-85" dirty="0">
                <a:solidFill>
                  <a:schemeClr val="tx1">
                    <a:lumMod val="75000"/>
                    <a:lumOff val="25000"/>
                  </a:schemeClr>
                </a:solidFill>
                <a:effectLst/>
              </a:rPr>
              <a:t> </a:t>
            </a:r>
            <a:r>
              <a:rPr lang="en-US" sz="1600" spc="-20" dirty="0" err="1">
                <a:solidFill>
                  <a:schemeClr val="tx1">
                    <a:lumMod val="75000"/>
                    <a:lumOff val="25000"/>
                  </a:schemeClr>
                </a:solidFill>
                <a:effectLst/>
              </a:rPr>
              <a:t>nei</a:t>
            </a:r>
            <a:r>
              <a:rPr lang="en-US" sz="1600" spc="-110" dirty="0">
                <a:solidFill>
                  <a:schemeClr val="tx1">
                    <a:lumMod val="75000"/>
                    <a:lumOff val="25000"/>
                  </a:schemeClr>
                </a:solidFill>
                <a:effectLst/>
              </a:rPr>
              <a:t> </a:t>
            </a:r>
            <a:r>
              <a:rPr lang="en-US" sz="1600" spc="-20" dirty="0" err="1">
                <a:solidFill>
                  <a:schemeClr val="tx1">
                    <a:lumMod val="75000"/>
                    <a:lumOff val="25000"/>
                  </a:schemeClr>
                </a:solidFill>
                <a:effectLst/>
              </a:rPr>
              <a:t>minori</a:t>
            </a:r>
            <a:r>
              <a:rPr lang="en-US" sz="1600" spc="-110" dirty="0">
                <a:solidFill>
                  <a:schemeClr val="tx1">
                    <a:lumMod val="75000"/>
                    <a:lumOff val="25000"/>
                  </a:schemeClr>
                </a:solidFill>
                <a:effectLst/>
              </a:rPr>
              <a:t> </a:t>
            </a:r>
            <a:r>
              <a:rPr lang="en-US" sz="1600" spc="-20" dirty="0">
                <a:solidFill>
                  <a:schemeClr val="tx1">
                    <a:lumMod val="75000"/>
                    <a:lumOff val="25000"/>
                  </a:schemeClr>
                </a:solidFill>
                <a:effectLst/>
              </a:rPr>
              <a:t>interesse</a:t>
            </a:r>
            <a:r>
              <a:rPr lang="en-US" sz="1600" spc="-85" dirty="0">
                <a:solidFill>
                  <a:schemeClr val="tx1">
                    <a:lumMod val="75000"/>
                    <a:lumOff val="25000"/>
                  </a:schemeClr>
                </a:solidFill>
                <a:effectLst/>
              </a:rPr>
              <a:t> </a:t>
            </a:r>
            <a:r>
              <a:rPr lang="en-US" sz="1600" spc="-20" dirty="0">
                <a:solidFill>
                  <a:schemeClr val="tx1">
                    <a:lumMod val="75000"/>
                    <a:lumOff val="25000"/>
                  </a:schemeClr>
                </a:solidFill>
                <a:effectLst/>
              </a:rPr>
              <a:t>e</a:t>
            </a:r>
            <a:r>
              <a:rPr lang="en-US" sz="1600" spc="-85" dirty="0">
                <a:solidFill>
                  <a:schemeClr val="tx1">
                    <a:lumMod val="75000"/>
                    <a:lumOff val="25000"/>
                  </a:schemeClr>
                </a:solidFill>
                <a:effectLst/>
              </a:rPr>
              <a:t> </a:t>
            </a:r>
            <a:r>
              <a:rPr lang="en-US" sz="1600" spc="-20" dirty="0" err="1">
                <a:solidFill>
                  <a:schemeClr val="tx1">
                    <a:lumMod val="75000"/>
                    <a:lumOff val="25000"/>
                  </a:schemeClr>
                </a:solidFill>
                <a:effectLst/>
              </a:rPr>
              <a:t>curiosità</a:t>
            </a:r>
            <a:r>
              <a:rPr lang="en-US" sz="1600" spc="-105" dirty="0">
                <a:solidFill>
                  <a:schemeClr val="tx1">
                    <a:lumMod val="75000"/>
                    <a:lumOff val="25000"/>
                  </a:schemeClr>
                </a:solidFill>
                <a:effectLst/>
              </a:rPr>
              <a:t> </a:t>
            </a:r>
            <a:r>
              <a:rPr lang="en-US" sz="1600" spc="-20" dirty="0">
                <a:solidFill>
                  <a:schemeClr val="tx1">
                    <a:lumMod val="75000"/>
                    <a:lumOff val="25000"/>
                  </a:schemeClr>
                </a:solidFill>
                <a:effectLst/>
              </a:rPr>
              <a:t>verso</a:t>
            </a:r>
            <a:r>
              <a:rPr lang="en-US" sz="1600" spc="-85" dirty="0">
                <a:solidFill>
                  <a:schemeClr val="tx1">
                    <a:lumMod val="75000"/>
                    <a:lumOff val="25000"/>
                  </a:schemeClr>
                </a:solidFill>
                <a:effectLst/>
              </a:rPr>
              <a:t> </a:t>
            </a:r>
            <a:r>
              <a:rPr lang="en-US" sz="1600" spc="-20" dirty="0">
                <a:solidFill>
                  <a:schemeClr val="tx1">
                    <a:lumMod val="75000"/>
                    <a:lumOff val="25000"/>
                  </a:schemeClr>
                </a:solidFill>
                <a:effectLst/>
              </a:rPr>
              <a:t>la</a:t>
            </a:r>
            <a:r>
              <a:rPr lang="en-US" sz="1600" spc="-70" dirty="0">
                <a:solidFill>
                  <a:schemeClr val="tx1">
                    <a:lumMod val="75000"/>
                    <a:lumOff val="25000"/>
                  </a:schemeClr>
                </a:solidFill>
                <a:effectLst/>
              </a:rPr>
              <a:t> </a:t>
            </a:r>
            <a:r>
              <a:rPr lang="en-US" sz="1600" spc="-20" dirty="0" err="1">
                <a:solidFill>
                  <a:schemeClr val="tx1">
                    <a:lumMod val="75000"/>
                    <a:lumOff val="25000"/>
                  </a:schemeClr>
                </a:solidFill>
                <a:effectLst/>
              </a:rPr>
              <a:t>lettura</a:t>
            </a:r>
            <a:r>
              <a:rPr lang="en-US" sz="1600" spc="-20" dirty="0">
                <a:solidFill>
                  <a:schemeClr val="tx1">
                    <a:lumMod val="75000"/>
                    <a:lumOff val="25000"/>
                  </a:schemeClr>
                </a:solidFill>
                <a:effectLst/>
              </a:rPr>
              <a:t>,</a:t>
            </a:r>
            <a:r>
              <a:rPr lang="en-US" sz="1600" spc="-110" dirty="0">
                <a:solidFill>
                  <a:schemeClr val="tx1">
                    <a:lumMod val="75000"/>
                    <a:lumOff val="25000"/>
                  </a:schemeClr>
                </a:solidFill>
                <a:effectLst/>
              </a:rPr>
              <a:t> </a:t>
            </a:r>
            <a:r>
              <a:rPr lang="en-US" sz="1600" spc="-20" dirty="0">
                <a:solidFill>
                  <a:schemeClr val="tx1">
                    <a:lumMod val="75000"/>
                    <a:lumOff val="25000"/>
                  </a:schemeClr>
                </a:solidFill>
                <a:effectLst/>
              </a:rPr>
              <a:t>come</a:t>
            </a:r>
            <a:r>
              <a:rPr lang="en-US" sz="1600" spc="-85" dirty="0">
                <a:solidFill>
                  <a:schemeClr val="tx1">
                    <a:lumMod val="75000"/>
                    <a:lumOff val="25000"/>
                  </a:schemeClr>
                </a:solidFill>
                <a:effectLst/>
              </a:rPr>
              <a:t> </a:t>
            </a:r>
            <a:r>
              <a:rPr lang="en-US" sz="1600" spc="-20" dirty="0" err="1">
                <a:solidFill>
                  <a:schemeClr val="tx1">
                    <a:lumMod val="75000"/>
                    <a:lumOff val="25000"/>
                  </a:schemeClr>
                </a:solidFill>
                <a:effectLst/>
              </a:rPr>
              <a:t>strumento</a:t>
            </a:r>
            <a:r>
              <a:rPr lang="en-US" sz="1600" spc="-165" dirty="0">
                <a:solidFill>
                  <a:schemeClr val="tx1">
                    <a:lumMod val="75000"/>
                    <a:lumOff val="25000"/>
                  </a:schemeClr>
                </a:solidFill>
                <a:effectLst/>
              </a:rPr>
              <a:t> </a:t>
            </a:r>
            <a:r>
              <a:rPr lang="en-US" sz="1600" spc="-20" dirty="0">
                <a:solidFill>
                  <a:schemeClr val="tx1">
                    <a:lumMod val="75000"/>
                    <a:lumOff val="25000"/>
                  </a:schemeClr>
                </a:solidFill>
                <a:effectLst/>
              </a:rPr>
              <a:t>di</a:t>
            </a:r>
            <a:r>
              <a:rPr lang="en-US" sz="1600" spc="-110" dirty="0">
                <a:solidFill>
                  <a:schemeClr val="tx1">
                    <a:lumMod val="75000"/>
                    <a:lumOff val="25000"/>
                  </a:schemeClr>
                </a:solidFill>
                <a:effectLst/>
              </a:rPr>
              <a:t> </a:t>
            </a:r>
            <a:r>
              <a:rPr lang="en-US" sz="1600" spc="-20" dirty="0" err="1">
                <a:solidFill>
                  <a:schemeClr val="tx1">
                    <a:lumMod val="75000"/>
                    <a:lumOff val="25000"/>
                  </a:schemeClr>
                </a:solidFill>
                <a:effectLst/>
              </a:rPr>
              <a:t>condivisione</a:t>
            </a:r>
            <a:r>
              <a:rPr lang="en-US" sz="1600" spc="-85" dirty="0">
                <a:solidFill>
                  <a:schemeClr val="tx1">
                    <a:lumMod val="75000"/>
                    <a:lumOff val="25000"/>
                  </a:schemeClr>
                </a:solidFill>
                <a:effectLst/>
              </a:rPr>
              <a:t> </a:t>
            </a:r>
            <a:r>
              <a:rPr lang="en-US" sz="1600" spc="-20" dirty="0">
                <a:solidFill>
                  <a:schemeClr val="tx1">
                    <a:lumMod val="75000"/>
                    <a:lumOff val="25000"/>
                  </a:schemeClr>
                </a:solidFill>
                <a:effectLst/>
              </a:rPr>
              <a:t>e </a:t>
            </a:r>
            <a:r>
              <a:rPr lang="en-US" sz="1600" spc="0" dirty="0" err="1">
                <a:solidFill>
                  <a:schemeClr val="tx1">
                    <a:lumMod val="75000"/>
                    <a:lumOff val="25000"/>
                  </a:schemeClr>
                </a:solidFill>
                <a:effectLst/>
              </a:rPr>
              <a:t>scambio</a:t>
            </a:r>
            <a:r>
              <a:rPr lang="en-US" sz="1600" spc="-35" dirty="0">
                <a:solidFill>
                  <a:schemeClr val="tx1">
                    <a:lumMod val="75000"/>
                    <a:lumOff val="25000"/>
                  </a:schemeClr>
                </a:solidFill>
                <a:effectLst/>
              </a:rPr>
              <a:t> </a:t>
            </a:r>
            <a:r>
              <a:rPr lang="en-US" sz="1600" spc="0" dirty="0">
                <a:solidFill>
                  <a:schemeClr val="tx1">
                    <a:lumMod val="75000"/>
                    <a:lumOff val="25000"/>
                  </a:schemeClr>
                </a:solidFill>
                <a:effectLst/>
              </a:rPr>
              <a:t>con</a:t>
            </a:r>
            <a:r>
              <a:rPr lang="en-US" sz="1600" spc="-50" dirty="0">
                <a:solidFill>
                  <a:schemeClr val="tx1">
                    <a:lumMod val="75000"/>
                    <a:lumOff val="25000"/>
                  </a:schemeClr>
                </a:solidFill>
                <a:effectLst/>
              </a:rPr>
              <a:t> </a:t>
            </a:r>
            <a:r>
              <a:rPr lang="en-US" sz="1600" spc="0" dirty="0" err="1">
                <a:solidFill>
                  <a:schemeClr val="tx1">
                    <a:lumMod val="75000"/>
                    <a:lumOff val="25000"/>
                  </a:schemeClr>
                </a:solidFill>
                <a:effectLst/>
              </a:rPr>
              <a:t>i</a:t>
            </a:r>
            <a:r>
              <a:rPr lang="en-US" sz="1600" spc="-60" dirty="0">
                <a:solidFill>
                  <a:schemeClr val="tx1">
                    <a:lumMod val="75000"/>
                    <a:lumOff val="25000"/>
                  </a:schemeClr>
                </a:solidFill>
                <a:effectLst/>
              </a:rPr>
              <a:t> </a:t>
            </a:r>
            <a:r>
              <a:rPr lang="en-US" sz="1600" spc="0" dirty="0" err="1">
                <a:solidFill>
                  <a:schemeClr val="tx1">
                    <a:lumMod val="75000"/>
                    <a:lumOff val="25000"/>
                  </a:schemeClr>
                </a:solidFill>
                <a:effectLst/>
              </a:rPr>
              <a:t>coetanei</a:t>
            </a:r>
            <a:r>
              <a:rPr lang="en-US" sz="1600" spc="-60" dirty="0">
                <a:solidFill>
                  <a:schemeClr val="tx1">
                    <a:lumMod val="75000"/>
                    <a:lumOff val="25000"/>
                  </a:schemeClr>
                </a:solidFill>
                <a:effectLst/>
              </a:rPr>
              <a:t> </a:t>
            </a:r>
            <a:r>
              <a:rPr lang="en-US" sz="1600" spc="0" dirty="0">
                <a:solidFill>
                  <a:schemeClr val="tx1">
                    <a:lumMod val="75000"/>
                    <a:lumOff val="25000"/>
                  </a:schemeClr>
                </a:solidFill>
                <a:effectLst/>
              </a:rPr>
              <a:t>e</a:t>
            </a:r>
            <a:r>
              <a:rPr lang="en-US" sz="1600" spc="-35" dirty="0">
                <a:solidFill>
                  <a:schemeClr val="tx1">
                    <a:lumMod val="75000"/>
                    <a:lumOff val="25000"/>
                  </a:schemeClr>
                </a:solidFill>
                <a:effectLst/>
              </a:rPr>
              <a:t> </a:t>
            </a:r>
            <a:r>
              <a:rPr lang="en-US" sz="1600" spc="0" dirty="0">
                <a:solidFill>
                  <a:schemeClr val="tx1">
                    <a:lumMod val="75000"/>
                    <a:lumOff val="25000"/>
                  </a:schemeClr>
                </a:solidFill>
                <a:effectLst/>
              </a:rPr>
              <a:t>con</a:t>
            </a:r>
            <a:r>
              <a:rPr lang="en-US" sz="1600" spc="-50" dirty="0">
                <a:solidFill>
                  <a:schemeClr val="tx1">
                    <a:lumMod val="75000"/>
                    <a:lumOff val="25000"/>
                  </a:schemeClr>
                </a:solidFill>
                <a:effectLst/>
              </a:rPr>
              <a:t> </a:t>
            </a:r>
            <a:r>
              <a:rPr lang="en-US" sz="1600" spc="0" dirty="0" err="1">
                <a:solidFill>
                  <a:schemeClr val="tx1">
                    <a:lumMod val="75000"/>
                    <a:lumOff val="25000"/>
                  </a:schemeClr>
                </a:solidFill>
                <a:effectLst/>
              </a:rPr>
              <a:t>gli</a:t>
            </a:r>
            <a:r>
              <a:rPr lang="en-US" sz="1600" spc="-60" dirty="0">
                <a:solidFill>
                  <a:schemeClr val="tx1">
                    <a:lumMod val="75000"/>
                    <a:lumOff val="25000"/>
                  </a:schemeClr>
                </a:solidFill>
                <a:effectLst/>
              </a:rPr>
              <a:t> </a:t>
            </a:r>
            <a:r>
              <a:rPr lang="en-US" sz="1600" spc="0" dirty="0" err="1">
                <a:solidFill>
                  <a:schemeClr val="tx1">
                    <a:lumMod val="75000"/>
                    <a:lumOff val="25000"/>
                  </a:schemeClr>
                </a:solidFill>
                <a:effectLst/>
              </a:rPr>
              <a:t>adulti</a:t>
            </a:r>
            <a:endParaRPr lang="en-US" sz="1600" spc="0" dirty="0">
              <a:solidFill>
                <a:schemeClr val="tx1">
                  <a:lumMod val="75000"/>
                  <a:lumOff val="25000"/>
                </a:schemeClr>
              </a:solidFill>
              <a:effectLst/>
            </a:endParaRPr>
          </a:p>
          <a:p>
            <a:pPr marL="342900" marR="376555" lvl="0" indent="-342900">
              <a:lnSpc>
                <a:spcPct val="90000"/>
              </a:lnSpc>
              <a:spcBef>
                <a:spcPts val="1000"/>
              </a:spcBef>
              <a:buClr>
                <a:schemeClr val="accent1"/>
              </a:buClr>
              <a:buSzPts val="1100"/>
              <a:buFont typeface="Wingdings 3" charset="2"/>
              <a:buChar char=""/>
              <a:tabLst>
                <a:tab pos="473710" algn="l"/>
              </a:tabLst>
            </a:pPr>
            <a:r>
              <a:rPr lang="en-US" sz="1600" spc="0" dirty="0" err="1">
                <a:solidFill>
                  <a:schemeClr val="tx1">
                    <a:lumMod val="75000"/>
                    <a:lumOff val="25000"/>
                  </a:schemeClr>
                </a:solidFill>
                <a:effectLst/>
              </a:rPr>
              <a:t>Stimolare</a:t>
            </a:r>
            <a:r>
              <a:rPr lang="en-US" sz="1600" spc="0" dirty="0">
                <a:solidFill>
                  <a:schemeClr val="tx1">
                    <a:lumMod val="75000"/>
                    <a:lumOff val="25000"/>
                  </a:schemeClr>
                </a:solidFill>
                <a:effectLst/>
              </a:rPr>
              <a:t> la </a:t>
            </a:r>
            <a:r>
              <a:rPr lang="en-US" sz="1600" spc="0" dirty="0" err="1">
                <a:solidFill>
                  <a:schemeClr val="tx1">
                    <a:lumMod val="75000"/>
                    <a:lumOff val="25000"/>
                  </a:schemeClr>
                </a:solidFill>
                <a:effectLst/>
              </a:rPr>
              <a:t>partecipazione</a:t>
            </a:r>
            <a:r>
              <a:rPr lang="en-US" sz="1600" spc="-30" dirty="0">
                <a:solidFill>
                  <a:schemeClr val="tx1">
                    <a:lumMod val="75000"/>
                    <a:lumOff val="25000"/>
                  </a:schemeClr>
                </a:solidFill>
                <a:effectLst/>
              </a:rPr>
              <a:t> </a:t>
            </a:r>
            <a:r>
              <a:rPr lang="en-US" sz="1600" spc="0" dirty="0" err="1">
                <a:solidFill>
                  <a:schemeClr val="tx1">
                    <a:lumMod val="75000"/>
                    <a:lumOff val="25000"/>
                  </a:schemeClr>
                </a:solidFill>
                <a:effectLst/>
              </a:rPr>
              <a:t>attiva</a:t>
            </a:r>
            <a:r>
              <a:rPr lang="en-US" sz="1600" spc="0" dirty="0">
                <a:solidFill>
                  <a:schemeClr val="tx1">
                    <a:lumMod val="75000"/>
                    <a:lumOff val="25000"/>
                  </a:schemeClr>
                </a:solidFill>
                <a:effectLst/>
              </a:rPr>
              <a:t> e </a:t>
            </a:r>
            <a:r>
              <a:rPr lang="en-US" sz="1600" spc="0" dirty="0" err="1">
                <a:solidFill>
                  <a:schemeClr val="tx1">
                    <a:lumMod val="75000"/>
                    <a:lumOff val="25000"/>
                  </a:schemeClr>
                </a:solidFill>
                <a:effectLst/>
              </a:rPr>
              <a:t>l'empowerment</a:t>
            </a:r>
            <a:r>
              <a:rPr lang="en-US" sz="1600" spc="-25" dirty="0">
                <a:solidFill>
                  <a:schemeClr val="tx1">
                    <a:lumMod val="75000"/>
                    <a:lumOff val="25000"/>
                  </a:schemeClr>
                </a:solidFill>
                <a:effectLst/>
              </a:rPr>
              <a:t> </a:t>
            </a:r>
            <a:r>
              <a:rPr lang="en-US" sz="1600" spc="0" dirty="0" err="1">
                <a:solidFill>
                  <a:schemeClr val="tx1">
                    <a:lumMod val="75000"/>
                    <a:lumOff val="25000"/>
                  </a:schemeClr>
                </a:solidFill>
                <a:effectLst/>
              </a:rPr>
              <a:t>giovanile</a:t>
            </a:r>
            <a:r>
              <a:rPr lang="en-US" sz="1600" spc="0" dirty="0">
                <a:solidFill>
                  <a:schemeClr val="tx1">
                    <a:lumMod val="75000"/>
                    <a:lumOff val="25000"/>
                  </a:schemeClr>
                </a:solidFill>
                <a:effectLst/>
              </a:rPr>
              <a:t> </a:t>
            </a:r>
            <a:r>
              <a:rPr lang="en-US" sz="1600" spc="0" dirty="0" err="1">
                <a:solidFill>
                  <a:schemeClr val="tx1">
                    <a:lumMod val="75000"/>
                    <a:lumOff val="25000"/>
                  </a:schemeClr>
                </a:solidFill>
                <a:effectLst/>
              </a:rPr>
              <a:t>attraverso</a:t>
            </a:r>
            <a:r>
              <a:rPr lang="en-US" sz="1600" spc="0" dirty="0">
                <a:solidFill>
                  <a:schemeClr val="tx1">
                    <a:lumMod val="75000"/>
                    <a:lumOff val="25000"/>
                  </a:schemeClr>
                </a:solidFill>
                <a:effectLst/>
              </a:rPr>
              <a:t> la </a:t>
            </a:r>
            <a:r>
              <a:rPr lang="en-US" sz="1600" spc="0" dirty="0" err="1">
                <a:solidFill>
                  <a:schemeClr val="tx1">
                    <a:lumMod val="75000"/>
                    <a:lumOff val="25000"/>
                  </a:schemeClr>
                </a:solidFill>
                <a:effectLst/>
              </a:rPr>
              <a:t>scrittura</a:t>
            </a:r>
            <a:r>
              <a:rPr lang="en-US" sz="1600" spc="0" dirty="0">
                <a:solidFill>
                  <a:schemeClr val="tx1">
                    <a:lumMod val="75000"/>
                    <a:lumOff val="25000"/>
                  </a:schemeClr>
                </a:solidFill>
                <a:effectLst/>
              </a:rPr>
              <a:t>, la </a:t>
            </a:r>
            <a:r>
              <a:rPr lang="en-US" sz="1600" spc="0" dirty="0" err="1">
                <a:solidFill>
                  <a:schemeClr val="tx1">
                    <a:lumMod val="75000"/>
                    <a:lumOff val="25000"/>
                  </a:schemeClr>
                </a:solidFill>
                <a:effectLst/>
              </a:rPr>
              <a:t>lettura</a:t>
            </a:r>
            <a:r>
              <a:rPr lang="en-US" sz="1600" spc="200" dirty="0">
                <a:solidFill>
                  <a:schemeClr val="tx1">
                    <a:lumMod val="75000"/>
                    <a:lumOff val="25000"/>
                  </a:schemeClr>
                </a:solidFill>
                <a:effectLst/>
              </a:rPr>
              <a:t> </a:t>
            </a:r>
            <a:r>
              <a:rPr lang="en-US" sz="1600" spc="0" dirty="0">
                <a:solidFill>
                  <a:schemeClr val="tx1">
                    <a:lumMod val="75000"/>
                    <a:lumOff val="25000"/>
                  </a:schemeClr>
                </a:solidFill>
                <a:effectLst/>
              </a:rPr>
              <a:t>e </a:t>
            </a:r>
            <a:r>
              <a:rPr lang="en-US" sz="1600" spc="0" dirty="0" err="1">
                <a:solidFill>
                  <a:schemeClr val="tx1">
                    <a:lumMod val="75000"/>
                    <a:lumOff val="25000"/>
                  </a:schemeClr>
                </a:solidFill>
                <a:effectLst/>
              </a:rPr>
              <a:t>l'ascolto</a:t>
            </a:r>
            <a:endParaRPr lang="en-US" sz="1600" spc="0" dirty="0">
              <a:solidFill>
                <a:schemeClr val="tx1">
                  <a:lumMod val="75000"/>
                  <a:lumOff val="25000"/>
                </a:schemeClr>
              </a:solidFill>
              <a:effectLst/>
            </a:endParaRPr>
          </a:p>
          <a:p>
            <a:pPr marL="342900" marR="376555" lvl="0" indent="-342900">
              <a:lnSpc>
                <a:spcPct val="90000"/>
              </a:lnSpc>
              <a:spcBef>
                <a:spcPts val="1000"/>
              </a:spcBef>
              <a:buClr>
                <a:schemeClr val="accent1"/>
              </a:buClr>
              <a:buSzPts val="1100"/>
              <a:buFont typeface="Wingdings 3" charset="2"/>
              <a:buChar char=""/>
              <a:tabLst>
                <a:tab pos="473710" algn="l"/>
              </a:tabLst>
            </a:pPr>
            <a:r>
              <a:rPr lang="en-US" sz="1600" spc="0" dirty="0" err="1">
                <a:solidFill>
                  <a:schemeClr val="tx1">
                    <a:lumMod val="75000"/>
                    <a:lumOff val="25000"/>
                  </a:schemeClr>
                </a:solidFill>
                <a:effectLst/>
              </a:rPr>
              <a:t>Potenziamento</a:t>
            </a:r>
            <a:r>
              <a:rPr lang="en-US" sz="1600" spc="0" dirty="0">
                <a:solidFill>
                  <a:schemeClr val="tx1">
                    <a:lumMod val="75000"/>
                    <a:lumOff val="25000"/>
                  </a:schemeClr>
                </a:solidFill>
                <a:effectLst/>
              </a:rPr>
              <a:t> </a:t>
            </a:r>
            <a:r>
              <a:rPr lang="en-US" sz="1600" spc="0" dirty="0" err="1">
                <a:solidFill>
                  <a:schemeClr val="tx1">
                    <a:lumMod val="75000"/>
                    <a:lumOff val="25000"/>
                  </a:schemeClr>
                </a:solidFill>
                <a:effectLst/>
              </a:rPr>
              <a:t>delle</a:t>
            </a:r>
            <a:r>
              <a:rPr lang="en-US" sz="1600" spc="0" dirty="0">
                <a:solidFill>
                  <a:schemeClr val="tx1">
                    <a:lumMod val="75000"/>
                    <a:lumOff val="25000"/>
                  </a:schemeClr>
                </a:solidFill>
                <a:effectLst/>
              </a:rPr>
              <a:t> </a:t>
            </a:r>
            <a:r>
              <a:rPr lang="en-US" sz="1600" spc="0" dirty="0" err="1">
                <a:solidFill>
                  <a:schemeClr val="tx1">
                    <a:lumMod val="75000"/>
                    <a:lumOff val="25000"/>
                  </a:schemeClr>
                </a:solidFill>
                <a:effectLst/>
              </a:rPr>
              <a:t>competenze</a:t>
            </a:r>
            <a:r>
              <a:rPr lang="en-US" sz="1600" spc="0" dirty="0">
                <a:solidFill>
                  <a:schemeClr val="tx1">
                    <a:lumMod val="75000"/>
                    <a:lumOff val="25000"/>
                  </a:schemeClr>
                </a:solidFill>
                <a:effectLst/>
              </a:rPr>
              <a:t> </a:t>
            </a:r>
            <a:r>
              <a:rPr lang="en-US" sz="1600" spc="0" dirty="0" err="1">
                <a:solidFill>
                  <a:schemeClr val="tx1">
                    <a:lumMod val="75000"/>
                    <a:lumOff val="25000"/>
                  </a:schemeClr>
                </a:solidFill>
                <a:effectLst/>
              </a:rPr>
              <a:t>alfabetico-funzionali</a:t>
            </a:r>
            <a:r>
              <a:rPr lang="en-US" sz="1600" spc="-35" dirty="0">
                <a:solidFill>
                  <a:schemeClr val="tx1">
                    <a:lumMod val="75000"/>
                    <a:lumOff val="25000"/>
                  </a:schemeClr>
                </a:solidFill>
                <a:effectLst/>
              </a:rPr>
              <a:t> </a:t>
            </a:r>
            <a:r>
              <a:rPr lang="en-US" sz="1600" spc="0" dirty="0" err="1">
                <a:solidFill>
                  <a:schemeClr val="tx1">
                    <a:lumMod val="75000"/>
                    <a:lumOff val="25000"/>
                  </a:schemeClr>
                </a:solidFill>
                <a:effectLst/>
              </a:rPr>
              <a:t>intesa</a:t>
            </a:r>
            <a:r>
              <a:rPr lang="en-US" sz="1600" spc="-25" dirty="0">
                <a:solidFill>
                  <a:schemeClr val="tx1">
                    <a:lumMod val="75000"/>
                    <a:lumOff val="25000"/>
                  </a:schemeClr>
                </a:solidFill>
                <a:effectLst/>
              </a:rPr>
              <a:t> </a:t>
            </a:r>
            <a:r>
              <a:rPr lang="en-US" sz="1600" spc="0" dirty="0">
                <a:solidFill>
                  <a:schemeClr val="tx1">
                    <a:lumMod val="75000"/>
                    <a:lumOff val="25000"/>
                  </a:schemeClr>
                </a:solidFill>
                <a:effectLst/>
              </a:rPr>
              <a:t>come la</a:t>
            </a:r>
            <a:r>
              <a:rPr lang="en-US" sz="1600" spc="-25" dirty="0">
                <a:solidFill>
                  <a:schemeClr val="tx1">
                    <a:lumMod val="75000"/>
                    <a:lumOff val="25000"/>
                  </a:schemeClr>
                </a:solidFill>
                <a:effectLst/>
              </a:rPr>
              <a:t> </a:t>
            </a:r>
            <a:r>
              <a:rPr lang="en-US" sz="1600" spc="0" dirty="0" err="1">
                <a:solidFill>
                  <a:schemeClr val="tx1">
                    <a:lumMod val="75000"/>
                    <a:lumOff val="25000"/>
                  </a:schemeClr>
                </a:solidFill>
                <a:effectLst/>
              </a:rPr>
              <a:t>capacità</a:t>
            </a:r>
            <a:r>
              <a:rPr lang="en-US" sz="1600" spc="-25" dirty="0">
                <a:solidFill>
                  <a:schemeClr val="tx1">
                    <a:lumMod val="75000"/>
                    <a:lumOff val="25000"/>
                  </a:schemeClr>
                </a:solidFill>
                <a:effectLst/>
              </a:rPr>
              <a:t> </a:t>
            </a:r>
            <a:r>
              <a:rPr lang="en-US" sz="1600" spc="0" dirty="0">
                <a:solidFill>
                  <a:schemeClr val="tx1">
                    <a:lumMod val="75000"/>
                    <a:lumOff val="25000"/>
                  </a:schemeClr>
                </a:solidFill>
                <a:effectLst/>
              </a:rPr>
              <a:t>di </a:t>
            </a:r>
            <a:r>
              <a:rPr lang="en-US" sz="1600" spc="0" dirty="0" err="1">
                <a:solidFill>
                  <a:schemeClr val="tx1">
                    <a:lumMod val="75000"/>
                    <a:lumOff val="25000"/>
                  </a:schemeClr>
                </a:solidFill>
                <a:effectLst/>
              </a:rPr>
              <a:t>comprendere</a:t>
            </a:r>
            <a:r>
              <a:rPr lang="en-US" sz="1600" spc="0" dirty="0">
                <a:solidFill>
                  <a:schemeClr val="tx1">
                    <a:lumMod val="75000"/>
                    <a:lumOff val="25000"/>
                  </a:schemeClr>
                </a:solidFill>
                <a:effectLst/>
              </a:rPr>
              <a:t>, </a:t>
            </a:r>
            <a:r>
              <a:rPr lang="en-US" sz="1600" spc="-20" dirty="0" err="1">
                <a:solidFill>
                  <a:schemeClr val="tx1">
                    <a:lumMod val="75000"/>
                    <a:lumOff val="25000"/>
                  </a:schemeClr>
                </a:solidFill>
                <a:effectLst/>
              </a:rPr>
              <a:t>esprimere</a:t>
            </a:r>
            <a:r>
              <a:rPr lang="en-US" sz="1600" spc="-20" dirty="0">
                <a:solidFill>
                  <a:schemeClr val="tx1">
                    <a:lumMod val="75000"/>
                    <a:lumOff val="25000"/>
                  </a:schemeClr>
                </a:solidFill>
                <a:effectLst/>
              </a:rPr>
              <a:t>,</a:t>
            </a:r>
            <a:r>
              <a:rPr lang="en-US" sz="1600" spc="-70" dirty="0">
                <a:solidFill>
                  <a:schemeClr val="tx1">
                    <a:lumMod val="75000"/>
                    <a:lumOff val="25000"/>
                  </a:schemeClr>
                </a:solidFill>
                <a:effectLst/>
              </a:rPr>
              <a:t> </a:t>
            </a:r>
            <a:r>
              <a:rPr lang="en-US" sz="1600" spc="-20" dirty="0" err="1">
                <a:solidFill>
                  <a:schemeClr val="tx1">
                    <a:lumMod val="75000"/>
                    <a:lumOff val="25000"/>
                  </a:schemeClr>
                </a:solidFill>
                <a:effectLst/>
              </a:rPr>
              <a:t>interpretare</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concetti</a:t>
            </a:r>
            <a:r>
              <a:rPr lang="en-US" sz="1600" spc="-20" dirty="0">
                <a:solidFill>
                  <a:schemeClr val="tx1">
                    <a:lumMod val="75000"/>
                    <a:lumOff val="25000"/>
                  </a:schemeClr>
                </a:solidFill>
                <a:effectLst/>
              </a:rPr>
              <a:t>,</a:t>
            </a:r>
            <a:r>
              <a:rPr lang="en-US" sz="1600" spc="-65" dirty="0">
                <a:solidFill>
                  <a:schemeClr val="tx1">
                    <a:lumMod val="75000"/>
                    <a:lumOff val="25000"/>
                  </a:schemeClr>
                </a:solidFill>
                <a:effectLst/>
              </a:rPr>
              <a:t> </a:t>
            </a:r>
            <a:r>
              <a:rPr lang="en-US" sz="1600" spc="-20" dirty="0">
                <a:solidFill>
                  <a:schemeClr val="tx1">
                    <a:lumMod val="75000"/>
                    <a:lumOff val="25000"/>
                  </a:schemeClr>
                </a:solidFill>
                <a:effectLst/>
              </a:rPr>
              <a:t>in</a:t>
            </a:r>
            <a:r>
              <a:rPr lang="en-US" sz="1600" spc="-65" dirty="0">
                <a:solidFill>
                  <a:schemeClr val="tx1">
                    <a:lumMod val="75000"/>
                    <a:lumOff val="25000"/>
                  </a:schemeClr>
                </a:solidFill>
                <a:effectLst/>
              </a:rPr>
              <a:t> </a:t>
            </a:r>
            <a:r>
              <a:rPr lang="en-US" sz="1600" spc="-20" dirty="0">
                <a:solidFill>
                  <a:schemeClr val="tx1">
                    <a:lumMod val="75000"/>
                    <a:lumOff val="25000"/>
                  </a:schemeClr>
                </a:solidFill>
                <a:effectLst/>
              </a:rPr>
              <a:t>forma</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sia</a:t>
            </a:r>
            <a:r>
              <a:rPr lang="en-US" sz="1600" spc="-70" dirty="0">
                <a:solidFill>
                  <a:schemeClr val="tx1">
                    <a:lumMod val="75000"/>
                    <a:lumOff val="25000"/>
                  </a:schemeClr>
                </a:solidFill>
                <a:effectLst/>
              </a:rPr>
              <a:t> </a:t>
            </a:r>
            <a:r>
              <a:rPr lang="en-US" sz="1600" spc="-20" dirty="0" err="1">
                <a:solidFill>
                  <a:schemeClr val="tx1">
                    <a:lumMod val="75000"/>
                    <a:lumOff val="25000"/>
                  </a:schemeClr>
                </a:solidFill>
                <a:effectLst/>
              </a:rPr>
              <a:t>orale</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sia</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scritta</a:t>
            </a:r>
            <a:r>
              <a:rPr lang="en-US" sz="1600" spc="-20" dirty="0">
                <a:solidFill>
                  <a:schemeClr val="tx1">
                    <a:lumMod val="75000"/>
                    <a:lumOff val="25000"/>
                  </a:schemeClr>
                </a:solidFill>
                <a:effectLst/>
              </a:rPr>
              <a:t>,</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utilizzando</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materiali</a:t>
            </a:r>
            <a:r>
              <a:rPr lang="en-US" sz="1600" spc="-70" dirty="0">
                <a:solidFill>
                  <a:schemeClr val="tx1">
                    <a:lumMod val="75000"/>
                    <a:lumOff val="25000"/>
                  </a:schemeClr>
                </a:solidFill>
                <a:effectLst/>
              </a:rPr>
              <a:t> </a:t>
            </a:r>
            <a:r>
              <a:rPr lang="en-US" sz="1600" spc="-20" dirty="0" err="1">
                <a:solidFill>
                  <a:schemeClr val="tx1">
                    <a:lumMod val="75000"/>
                    <a:lumOff val="25000"/>
                  </a:schemeClr>
                </a:solidFill>
                <a:effectLst/>
              </a:rPr>
              <a:t>sonori</a:t>
            </a:r>
            <a:r>
              <a:rPr lang="en-US" sz="1600" spc="-65" dirty="0">
                <a:solidFill>
                  <a:schemeClr val="tx1">
                    <a:lumMod val="75000"/>
                    <a:lumOff val="25000"/>
                  </a:schemeClr>
                </a:solidFill>
                <a:effectLst/>
              </a:rPr>
              <a:t> </a:t>
            </a:r>
            <a:r>
              <a:rPr lang="en-US" sz="1600" spc="-20" dirty="0">
                <a:solidFill>
                  <a:schemeClr val="tx1">
                    <a:lumMod val="75000"/>
                    <a:lumOff val="25000"/>
                  </a:schemeClr>
                </a:solidFill>
                <a:effectLst/>
              </a:rPr>
              <a:t>e </a:t>
            </a:r>
            <a:r>
              <a:rPr lang="en-US" sz="1600" spc="-10" dirty="0" err="1">
                <a:solidFill>
                  <a:schemeClr val="tx1">
                    <a:lumMod val="75000"/>
                    <a:lumOff val="25000"/>
                  </a:schemeClr>
                </a:solidFill>
                <a:effectLst/>
              </a:rPr>
              <a:t>digitali</a:t>
            </a:r>
            <a:endParaRPr lang="en-US" sz="1600" spc="0" dirty="0">
              <a:solidFill>
                <a:schemeClr val="tx1">
                  <a:lumMod val="75000"/>
                  <a:lumOff val="25000"/>
                </a:schemeClr>
              </a:solidFill>
              <a:effectLst/>
            </a:endParaRPr>
          </a:p>
          <a:p>
            <a:pPr marL="15875">
              <a:lnSpc>
                <a:spcPct val="90000"/>
              </a:lnSpc>
              <a:spcBef>
                <a:spcPts val="1000"/>
              </a:spcBef>
              <a:buClr>
                <a:schemeClr val="accent1"/>
              </a:buClr>
            </a:pPr>
            <a:endParaRPr lang="en-US" sz="1300" dirty="0">
              <a:solidFill>
                <a:schemeClr val="tx1">
                  <a:lumMod val="75000"/>
                  <a:lumOff val="25000"/>
                </a:schemeClr>
              </a:solidFill>
              <a:effectLst/>
            </a:endParaRPr>
          </a:p>
        </p:txBody>
      </p:sp>
    </p:spTree>
    <p:extLst>
      <p:ext uri="{BB962C8B-B14F-4D97-AF65-F5344CB8AC3E}">
        <p14:creationId xmlns:p14="http://schemas.microsoft.com/office/powerpoint/2010/main" val="777554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0" name="Rectangle 39">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cxnSp>
        <p:nvCxnSpPr>
          <p:cNvPr id="44" name="Straight Connector 43">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47"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48"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49"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50"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51"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52"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53"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4"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5"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6"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7"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58"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sp>
        <p:nvSpPr>
          <p:cNvPr id="3" name="CasellaDiTesto 2">
            <a:extLst>
              <a:ext uri="{FF2B5EF4-FFF2-40B4-BE49-F238E27FC236}">
                <a16:creationId xmlns:a16="http://schemas.microsoft.com/office/drawing/2014/main" id="{0E13CB57-6330-8D7C-68C3-A92C314A6883}"/>
              </a:ext>
            </a:extLst>
          </p:cNvPr>
          <p:cNvSpPr txBox="1"/>
          <p:nvPr/>
        </p:nvSpPr>
        <p:spPr>
          <a:xfrm>
            <a:off x="5049062" y="942108"/>
            <a:ext cx="6455549" cy="4969114"/>
          </a:xfrm>
          <a:prstGeom prst="rect">
            <a:avLst/>
          </a:prstGeom>
        </p:spPr>
        <p:txBody>
          <a:bodyPr vert="horz" lIns="91440" tIns="45720" rIns="91440" bIns="45720" rtlCol="0" anchor="ctr">
            <a:normAutofit/>
          </a:bodyPr>
          <a:lstStyle/>
          <a:p>
            <a:pPr marL="342900" lvl="0" indent="-342900">
              <a:spcBef>
                <a:spcPts val="1000"/>
              </a:spcBef>
              <a:buClr>
                <a:schemeClr val="accent1"/>
              </a:buClr>
              <a:buSzPts val="1100"/>
              <a:buFont typeface="Wingdings 3" charset="2"/>
              <a:buChar char=""/>
              <a:tabLst>
                <a:tab pos="473075" algn="l"/>
              </a:tabLst>
            </a:pPr>
            <a:r>
              <a:rPr lang="en-US" spc="0" dirty="0" err="1">
                <a:solidFill>
                  <a:schemeClr val="tx2">
                    <a:lumMod val="75000"/>
                  </a:schemeClr>
                </a:solidFill>
                <a:effectLst/>
              </a:rPr>
              <a:t>Promozione</a:t>
            </a:r>
            <a:r>
              <a:rPr lang="en-US" spc="55" dirty="0">
                <a:solidFill>
                  <a:schemeClr val="tx2">
                    <a:lumMod val="75000"/>
                  </a:schemeClr>
                </a:solidFill>
                <a:effectLst/>
              </a:rPr>
              <a:t> </a:t>
            </a:r>
            <a:r>
              <a:rPr lang="en-US" spc="0" dirty="0" err="1">
                <a:solidFill>
                  <a:schemeClr val="tx2">
                    <a:lumMod val="75000"/>
                  </a:schemeClr>
                </a:solidFill>
                <a:effectLst/>
              </a:rPr>
              <a:t>dell'accesso</a:t>
            </a:r>
            <a:r>
              <a:rPr lang="en-US" spc="55" dirty="0">
                <a:solidFill>
                  <a:schemeClr val="tx2">
                    <a:lumMod val="75000"/>
                  </a:schemeClr>
                </a:solidFill>
                <a:effectLst/>
              </a:rPr>
              <a:t> </a:t>
            </a:r>
            <a:r>
              <a:rPr lang="en-US" spc="0" dirty="0" err="1">
                <a:solidFill>
                  <a:schemeClr val="tx2">
                    <a:lumMod val="75000"/>
                  </a:schemeClr>
                </a:solidFill>
                <a:effectLst/>
              </a:rPr>
              <a:t>alla</a:t>
            </a:r>
            <a:r>
              <a:rPr lang="en-US" spc="20" dirty="0">
                <a:solidFill>
                  <a:schemeClr val="tx2">
                    <a:lumMod val="75000"/>
                  </a:schemeClr>
                </a:solidFill>
                <a:effectLst/>
              </a:rPr>
              <a:t> </a:t>
            </a:r>
            <a:r>
              <a:rPr lang="en-US" spc="0" dirty="0" err="1">
                <a:solidFill>
                  <a:schemeClr val="tx2">
                    <a:lumMod val="75000"/>
                  </a:schemeClr>
                </a:solidFill>
                <a:effectLst/>
              </a:rPr>
              <a:t>scrittura</a:t>
            </a:r>
            <a:r>
              <a:rPr lang="en-US" spc="25" dirty="0">
                <a:solidFill>
                  <a:schemeClr val="tx2">
                    <a:lumMod val="75000"/>
                  </a:schemeClr>
                </a:solidFill>
                <a:effectLst/>
              </a:rPr>
              <a:t> </a:t>
            </a:r>
            <a:r>
              <a:rPr lang="en-US" spc="0" dirty="0">
                <a:solidFill>
                  <a:schemeClr val="tx2">
                    <a:lumMod val="75000"/>
                  </a:schemeClr>
                </a:solidFill>
                <a:effectLst/>
              </a:rPr>
              <a:t>e</a:t>
            </a:r>
            <a:r>
              <a:rPr lang="en-US" spc="55" dirty="0">
                <a:solidFill>
                  <a:schemeClr val="tx2">
                    <a:lumMod val="75000"/>
                  </a:schemeClr>
                </a:solidFill>
                <a:effectLst/>
              </a:rPr>
              <a:t> </a:t>
            </a:r>
            <a:r>
              <a:rPr lang="en-US" spc="0" dirty="0" err="1">
                <a:solidFill>
                  <a:schemeClr val="tx2">
                    <a:lumMod val="75000"/>
                  </a:schemeClr>
                </a:solidFill>
                <a:effectLst/>
              </a:rPr>
              <a:t>alla</a:t>
            </a:r>
            <a:r>
              <a:rPr lang="en-US" spc="25" dirty="0">
                <a:solidFill>
                  <a:schemeClr val="tx2">
                    <a:lumMod val="75000"/>
                  </a:schemeClr>
                </a:solidFill>
                <a:effectLst/>
              </a:rPr>
              <a:t> </a:t>
            </a:r>
            <a:r>
              <a:rPr lang="en-US" spc="0" dirty="0" err="1">
                <a:solidFill>
                  <a:schemeClr val="tx2">
                    <a:lumMod val="75000"/>
                  </a:schemeClr>
                </a:solidFill>
                <a:effectLst/>
              </a:rPr>
              <a:t>lettura</a:t>
            </a:r>
            <a:r>
              <a:rPr lang="en-US" spc="25" dirty="0">
                <a:solidFill>
                  <a:schemeClr val="tx2">
                    <a:lumMod val="75000"/>
                  </a:schemeClr>
                </a:solidFill>
                <a:effectLst/>
              </a:rPr>
              <a:t> </a:t>
            </a:r>
            <a:r>
              <a:rPr lang="en-US" spc="0" dirty="0" err="1">
                <a:solidFill>
                  <a:schemeClr val="tx2">
                    <a:lumMod val="75000"/>
                  </a:schemeClr>
                </a:solidFill>
                <a:effectLst/>
              </a:rPr>
              <a:t>attraverso</a:t>
            </a:r>
            <a:r>
              <a:rPr lang="en-US" spc="55" dirty="0">
                <a:solidFill>
                  <a:schemeClr val="tx2">
                    <a:lumMod val="75000"/>
                  </a:schemeClr>
                </a:solidFill>
                <a:effectLst/>
              </a:rPr>
              <a:t> </a:t>
            </a:r>
            <a:r>
              <a:rPr lang="en-US" spc="0" dirty="0" err="1">
                <a:solidFill>
                  <a:schemeClr val="tx2">
                    <a:lumMod val="75000"/>
                  </a:schemeClr>
                </a:solidFill>
                <a:effectLst/>
              </a:rPr>
              <a:t>una</a:t>
            </a:r>
            <a:r>
              <a:rPr lang="en-US" spc="25" dirty="0">
                <a:solidFill>
                  <a:schemeClr val="tx2">
                    <a:lumMod val="75000"/>
                  </a:schemeClr>
                </a:solidFill>
                <a:effectLst/>
              </a:rPr>
              <a:t> </a:t>
            </a:r>
            <a:r>
              <a:rPr lang="en-US" spc="0" dirty="0" err="1">
                <a:solidFill>
                  <a:schemeClr val="tx2">
                    <a:lumMod val="75000"/>
                  </a:schemeClr>
                </a:solidFill>
                <a:effectLst/>
              </a:rPr>
              <a:t>metodologia</a:t>
            </a:r>
            <a:r>
              <a:rPr lang="en-US" spc="25" dirty="0">
                <a:solidFill>
                  <a:schemeClr val="tx2">
                    <a:lumMod val="75000"/>
                  </a:schemeClr>
                </a:solidFill>
                <a:effectLst/>
              </a:rPr>
              <a:t> </a:t>
            </a:r>
            <a:r>
              <a:rPr lang="en-US" spc="0" dirty="0">
                <a:solidFill>
                  <a:schemeClr val="tx2">
                    <a:lumMod val="75000"/>
                  </a:schemeClr>
                </a:solidFill>
                <a:effectLst/>
              </a:rPr>
              <a:t>peer</a:t>
            </a:r>
            <a:r>
              <a:rPr lang="en-US" spc="-10" dirty="0">
                <a:solidFill>
                  <a:schemeClr val="tx2">
                    <a:lumMod val="75000"/>
                  </a:schemeClr>
                </a:solidFill>
                <a:effectLst/>
              </a:rPr>
              <a:t> </a:t>
            </a:r>
            <a:r>
              <a:rPr lang="en-US" spc="0" dirty="0">
                <a:solidFill>
                  <a:schemeClr val="tx2">
                    <a:lumMod val="75000"/>
                  </a:schemeClr>
                </a:solidFill>
                <a:effectLst/>
              </a:rPr>
              <a:t>to</a:t>
            </a:r>
            <a:r>
              <a:rPr lang="en-US" spc="180" dirty="0">
                <a:solidFill>
                  <a:schemeClr val="tx2">
                    <a:lumMod val="75000"/>
                  </a:schemeClr>
                </a:solidFill>
                <a:effectLst/>
              </a:rPr>
              <a:t> </a:t>
            </a:r>
            <a:r>
              <a:rPr lang="en-US" spc="-20" dirty="0">
                <a:solidFill>
                  <a:schemeClr val="tx2">
                    <a:lumMod val="75000"/>
                  </a:schemeClr>
                </a:solidFill>
                <a:effectLst/>
              </a:rPr>
              <a:t>peer</a:t>
            </a:r>
            <a:endParaRPr lang="en-US" spc="0" dirty="0">
              <a:solidFill>
                <a:schemeClr val="tx2">
                  <a:lumMod val="75000"/>
                </a:schemeClr>
              </a:solidFill>
              <a:effectLst/>
            </a:endParaRPr>
          </a:p>
          <a:p>
            <a:pPr marL="342900" lvl="0" indent="-342900">
              <a:spcBef>
                <a:spcPts val="1000"/>
              </a:spcBef>
              <a:buClr>
                <a:schemeClr val="accent1"/>
              </a:buClr>
              <a:buSzPts val="1100"/>
              <a:buFont typeface="Wingdings 3" charset="2"/>
              <a:buChar char=""/>
              <a:tabLst>
                <a:tab pos="473075" algn="l"/>
              </a:tabLst>
            </a:pPr>
            <a:r>
              <a:rPr lang="en-US" spc="-30" dirty="0" err="1">
                <a:solidFill>
                  <a:schemeClr val="tx2">
                    <a:lumMod val="75000"/>
                  </a:schemeClr>
                </a:solidFill>
                <a:effectLst/>
              </a:rPr>
              <a:t>Sviluppo</a:t>
            </a:r>
            <a:r>
              <a:rPr lang="en-US" spc="0" dirty="0">
                <a:solidFill>
                  <a:schemeClr val="tx2">
                    <a:lumMod val="75000"/>
                  </a:schemeClr>
                </a:solidFill>
                <a:effectLst/>
              </a:rPr>
              <a:t> </a:t>
            </a:r>
            <a:r>
              <a:rPr lang="en-US" spc="-30" dirty="0" err="1">
                <a:solidFill>
                  <a:schemeClr val="tx2">
                    <a:lumMod val="75000"/>
                  </a:schemeClr>
                </a:solidFill>
                <a:effectLst/>
              </a:rPr>
              <a:t>delle</a:t>
            </a:r>
            <a:r>
              <a:rPr lang="en-US" spc="5" dirty="0">
                <a:solidFill>
                  <a:schemeClr val="tx2">
                    <a:lumMod val="75000"/>
                  </a:schemeClr>
                </a:solidFill>
                <a:effectLst/>
              </a:rPr>
              <a:t> </a:t>
            </a:r>
            <a:r>
              <a:rPr lang="en-US" spc="-30" dirty="0" err="1">
                <a:solidFill>
                  <a:schemeClr val="tx2">
                    <a:lumMod val="75000"/>
                  </a:schemeClr>
                </a:solidFill>
                <a:effectLst/>
              </a:rPr>
              <a:t>competenze</a:t>
            </a:r>
            <a:r>
              <a:rPr lang="en-US" spc="5" dirty="0">
                <a:solidFill>
                  <a:schemeClr val="tx2">
                    <a:lumMod val="75000"/>
                  </a:schemeClr>
                </a:solidFill>
                <a:effectLst/>
              </a:rPr>
              <a:t> </a:t>
            </a:r>
            <a:r>
              <a:rPr lang="en-US" spc="-30" dirty="0" err="1">
                <a:solidFill>
                  <a:schemeClr val="tx2">
                    <a:lumMod val="75000"/>
                  </a:schemeClr>
                </a:solidFill>
                <a:effectLst/>
              </a:rPr>
              <a:t>digitali</a:t>
            </a:r>
            <a:r>
              <a:rPr lang="en-US" spc="-25" dirty="0">
                <a:solidFill>
                  <a:schemeClr val="tx2">
                    <a:lumMod val="75000"/>
                  </a:schemeClr>
                </a:solidFill>
                <a:effectLst/>
              </a:rPr>
              <a:t> </a:t>
            </a:r>
            <a:r>
              <a:rPr lang="en-US" spc="-30" dirty="0" err="1">
                <a:solidFill>
                  <a:schemeClr val="tx2">
                    <a:lumMod val="75000"/>
                  </a:schemeClr>
                </a:solidFill>
                <a:effectLst/>
              </a:rPr>
              <a:t>inerenti</a:t>
            </a:r>
            <a:r>
              <a:rPr lang="en-US" spc="-25" dirty="0">
                <a:solidFill>
                  <a:schemeClr val="tx2">
                    <a:lumMod val="75000"/>
                  </a:schemeClr>
                </a:solidFill>
                <a:effectLst/>
              </a:rPr>
              <a:t> </a:t>
            </a:r>
            <a:r>
              <a:rPr lang="en-US" spc="-30" dirty="0">
                <a:solidFill>
                  <a:schemeClr val="tx2">
                    <a:lumMod val="75000"/>
                  </a:schemeClr>
                </a:solidFill>
                <a:effectLst/>
              </a:rPr>
              <a:t>la</a:t>
            </a:r>
            <a:r>
              <a:rPr lang="en-US" spc="-15" dirty="0">
                <a:solidFill>
                  <a:schemeClr val="tx2">
                    <a:lumMod val="75000"/>
                  </a:schemeClr>
                </a:solidFill>
                <a:effectLst/>
              </a:rPr>
              <a:t> </a:t>
            </a:r>
            <a:r>
              <a:rPr lang="en-US" spc="-30" dirty="0" err="1">
                <a:solidFill>
                  <a:schemeClr val="tx2">
                    <a:lumMod val="75000"/>
                  </a:schemeClr>
                </a:solidFill>
                <a:effectLst/>
              </a:rPr>
              <a:t>scrittura</a:t>
            </a:r>
            <a:r>
              <a:rPr lang="en-US" spc="-30" dirty="0">
                <a:solidFill>
                  <a:schemeClr val="tx2">
                    <a:lumMod val="75000"/>
                  </a:schemeClr>
                </a:solidFill>
                <a:effectLst/>
              </a:rPr>
              <a:t>,</a:t>
            </a:r>
            <a:r>
              <a:rPr lang="en-US" spc="-25" dirty="0">
                <a:solidFill>
                  <a:schemeClr val="tx2">
                    <a:lumMod val="75000"/>
                  </a:schemeClr>
                </a:solidFill>
                <a:effectLst/>
              </a:rPr>
              <a:t> </a:t>
            </a:r>
            <a:r>
              <a:rPr lang="en-US" spc="-30" dirty="0">
                <a:solidFill>
                  <a:schemeClr val="tx2">
                    <a:lumMod val="75000"/>
                  </a:schemeClr>
                </a:solidFill>
                <a:effectLst/>
              </a:rPr>
              <a:t>la</a:t>
            </a:r>
            <a:r>
              <a:rPr lang="en-US" spc="-15" dirty="0">
                <a:solidFill>
                  <a:schemeClr val="tx2">
                    <a:lumMod val="75000"/>
                  </a:schemeClr>
                </a:solidFill>
                <a:effectLst/>
              </a:rPr>
              <a:t> </a:t>
            </a:r>
            <a:r>
              <a:rPr lang="en-US" spc="-30" dirty="0" err="1">
                <a:solidFill>
                  <a:schemeClr val="tx2">
                    <a:lumMod val="75000"/>
                  </a:schemeClr>
                </a:solidFill>
                <a:effectLst/>
              </a:rPr>
              <a:t>lettura</a:t>
            </a:r>
            <a:r>
              <a:rPr lang="en-US" spc="-15" dirty="0">
                <a:solidFill>
                  <a:schemeClr val="tx2">
                    <a:lumMod val="75000"/>
                  </a:schemeClr>
                </a:solidFill>
                <a:effectLst/>
              </a:rPr>
              <a:t> </a:t>
            </a:r>
            <a:r>
              <a:rPr lang="en-US" spc="-30" dirty="0">
                <a:solidFill>
                  <a:schemeClr val="tx2">
                    <a:lumMod val="75000"/>
                  </a:schemeClr>
                </a:solidFill>
                <a:effectLst/>
              </a:rPr>
              <a:t>e</a:t>
            </a:r>
            <a:r>
              <a:rPr lang="en-US" spc="5" dirty="0">
                <a:solidFill>
                  <a:schemeClr val="tx2">
                    <a:lumMod val="75000"/>
                  </a:schemeClr>
                </a:solidFill>
                <a:effectLst/>
              </a:rPr>
              <a:t> </a:t>
            </a:r>
            <a:r>
              <a:rPr lang="en-US" spc="-30" dirty="0" err="1">
                <a:solidFill>
                  <a:schemeClr val="tx2">
                    <a:lumMod val="75000"/>
                  </a:schemeClr>
                </a:solidFill>
                <a:effectLst/>
              </a:rPr>
              <a:t>l'ascolto</a:t>
            </a:r>
            <a:endParaRPr lang="en-US" spc="0" dirty="0">
              <a:solidFill>
                <a:schemeClr val="tx2">
                  <a:lumMod val="75000"/>
                </a:schemeClr>
              </a:solidFill>
              <a:effectLst/>
            </a:endParaRPr>
          </a:p>
          <a:p>
            <a:pPr marL="342900" lvl="0" indent="-342900">
              <a:spcBef>
                <a:spcPts val="1000"/>
              </a:spcBef>
              <a:buClr>
                <a:schemeClr val="accent1"/>
              </a:buClr>
              <a:buSzPts val="1100"/>
              <a:buFont typeface="Wingdings 3" charset="2"/>
              <a:buChar char=""/>
              <a:tabLst>
                <a:tab pos="473075" algn="l"/>
              </a:tabLst>
            </a:pPr>
            <a:r>
              <a:rPr lang="en-US" spc="-20" dirty="0" err="1">
                <a:solidFill>
                  <a:schemeClr val="tx2">
                    <a:lumMod val="75000"/>
                  </a:schemeClr>
                </a:solidFill>
                <a:effectLst/>
              </a:rPr>
              <a:t>Favorire</a:t>
            </a:r>
            <a:r>
              <a:rPr lang="en-US" spc="-50" dirty="0">
                <a:solidFill>
                  <a:schemeClr val="tx2">
                    <a:lumMod val="75000"/>
                  </a:schemeClr>
                </a:solidFill>
                <a:effectLst/>
              </a:rPr>
              <a:t> </a:t>
            </a:r>
            <a:r>
              <a:rPr lang="en-US" spc="-20" dirty="0" err="1">
                <a:solidFill>
                  <a:schemeClr val="tx2">
                    <a:lumMod val="75000"/>
                  </a:schemeClr>
                </a:solidFill>
                <a:effectLst/>
              </a:rPr>
              <a:t>l’avvicinamento</a:t>
            </a:r>
            <a:r>
              <a:rPr lang="en-US" spc="-40" dirty="0">
                <a:solidFill>
                  <a:schemeClr val="tx2">
                    <a:lumMod val="75000"/>
                  </a:schemeClr>
                </a:solidFill>
                <a:effectLst/>
              </a:rPr>
              <a:t> </a:t>
            </a:r>
            <a:r>
              <a:rPr lang="en-US" spc="-20" dirty="0" err="1">
                <a:solidFill>
                  <a:schemeClr val="tx2">
                    <a:lumMod val="75000"/>
                  </a:schemeClr>
                </a:solidFill>
                <a:effectLst/>
              </a:rPr>
              <a:t>affettivo</a:t>
            </a:r>
            <a:r>
              <a:rPr lang="en-US" spc="-45" dirty="0">
                <a:solidFill>
                  <a:schemeClr val="tx2">
                    <a:lumMod val="75000"/>
                  </a:schemeClr>
                </a:solidFill>
                <a:effectLst/>
              </a:rPr>
              <a:t> </a:t>
            </a:r>
            <a:r>
              <a:rPr lang="en-US" spc="-20" dirty="0">
                <a:solidFill>
                  <a:schemeClr val="tx2">
                    <a:lumMod val="75000"/>
                  </a:schemeClr>
                </a:solidFill>
                <a:effectLst/>
              </a:rPr>
              <a:t>ed</a:t>
            </a:r>
            <a:r>
              <a:rPr lang="en-US" spc="-65" dirty="0">
                <a:solidFill>
                  <a:schemeClr val="tx2">
                    <a:lumMod val="75000"/>
                  </a:schemeClr>
                </a:solidFill>
                <a:effectLst/>
              </a:rPr>
              <a:t> </a:t>
            </a:r>
            <a:r>
              <a:rPr lang="en-US" spc="-20" dirty="0" err="1">
                <a:solidFill>
                  <a:schemeClr val="tx2">
                    <a:lumMod val="75000"/>
                  </a:schemeClr>
                </a:solidFill>
                <a:effectLst/>
              </a:rPr>
              <a:t>emozionale</a:t>
            </a:r>
            <a:r>
              <a:rPr lang="en-US" spc="-40" dirty="0">
                <a:solidFill>
                  <a:schemeClr val="tx2">
                    <a:lumMod val="75000"/>
                  </a:schemeClr>
                </a:solidFill>
                <a:effectLst/>
              </a:rPr>
              <a:t> </a:t>
            </a:r>
            <a:r>
              <a:rPr lang="en-US" spc="-20" dirty="0" err="1">
                <a:solidFill>
                  <a:schemeClr val="tx2">
                    <a:lumMod val="75000"/>
                  </a:schemeClr>
                </a:solidFill>
                <a:effectLst/>
              </a:rPr>
              <a:t>dei</a:t>
            </a:r>
            <a:r>
              <a:rPr lang="en-US" spc="-65" dirty="0">
                <a:solidFill>
                  <a:schemeClr val="tx2">
                    <a:lumMod val="75000"/>
                  </a:schemeClr>
                </a:solidFill>
                <a:effectLst/>
              </a:rPr>
              <a:t> </a:t>
            </a:r>
            <a:r>
              <a:rPr lang="en-US" spc="-20" dirty="0" err="1">
                <a:solidFill>
                  <a:schemeClr val="tx2">
                    <a:lumMod val="75000"/>
                  </a:schemeClr>
                </a:solidFill>
                <a:effectLst/>
              </a:rPr>
              <a:t>minori</a:t>
            </a:r>
            <a:r>
              <a:rPr lang="en-US" spc="-65" dirty="0">
                <a:solidFill>
                  <a:schemeClr val="tx2">
                    <a:lumMod val="75000"/>
                  </a:schemeClr>
                </a:solidFill>
                <a:effectLst/>
              </a:rPr>
              <a:t> </a:t>
            </a:r>
            <a:r>
              <a:rPr lang="en-US" spc="-20" dirty="0" err="1">
                <a:solidFill>
                  <a:schemeClr val="tx2">
                    <a:lumMod val="75000"/>
                  </a:schemeClr>
                </a:solidFill>
                <a:effectLst/>
              </a:rPr>
              <a:t>alla</a:t>
            </a:r>
            <a:r>
              <a:rPr lang="en-US" spc="-60" dirty="0">
                <a:solidFill>
                  <a:schemeClr val="tx2">
                    <a:lumMod val="75000"/>
                  </a:schemeClr>
                </a:solidFill>
                <a:effectLst/>
              </a:rPr>
              <a:t> </a:t>
            </a:r>
            <a:r>
              <a:rPr lang="en-US" spc="-20" dirty="0" err="1">
                <a:solidFill>
                  <a:schemeClr val="tx2">
                    <a:lumMod val="75000"/>
                  </a:schemeClr>
                </a:solidFill>
                <a:effectLst/>
              </a:rPr>
              <a:t>lettura</a:t>
            </a:r>
            <a:r>
              <a:rPr lang="en-US" spc="-60" dirty="0">
                <a:solidFill>
                  <a:schemeClr val="tx2">
                    <a:lumMod val="75000"/>
                  </a:schemeClr>
                </a:solidFill>
                <a:effectLst/>
              </a:rPr>
              <a:t> </a:t>
            </a:r>
            <a:r>
              <a:rPr lang="en-US" spc="-20" dirty="0" err="1">
                <a:solidFill>
                  <a:schemeClr val="tx2">
                    <a:lumMod val="75000"/>
                  </a:schemeClr>
                </a:solidFill>
                <a:effectLst/>
              </a:rPr>
              <a:t>interculturale</a:t>
            </a:r>
            <a:endParaRPr lang="en-US" spc="0" dirty="0">
              <a:solidFill>
                <a:schemeClr val="tx2">
                  <a:lumMod val="75000"/>
                </a:schemeClr>
              </a:solidFill>
              <a:effectLst/>
            </a:endParaRPr>
          </a:p>
          <a:p>
            <a:pPr marL="342900" lvl="0" indent="-342900">
              <a:spcBef>
                <a:spcPts val="1000"/>
              </a:spcBef>
              <a:buClr>
                <a:schemeClr val="accent1"/>
              </a:buClr>
              <a:buSzPts val="1100"/>
              <a:buFont typeface="Wingdings 3" charset="2"/>
              <a:buChar char=""/>
              <a:tabLst>
                <a:tab pos="473075" algn="l"/>
              </a:tabLst>
            </a:pPr>
            <a:r>
              <a:rPr lang="en-US" spc="-20" dirty="0" err="1">
                <a:solidFill>
                  <a:schemeClr val="tx2">
                    <a:lumMod val="75000"/>
                  </a:schemeClr>
                </a:solidFill>
                <a:effectLst/>
              </a:rPr>
              <a:t>Stimolare</a:t>
            </a:r>
            <a:r>
              <a:rPr lang="en-US" spc="-70" dirty="0">
                <a:solidFill>
                  <a:schemeClr val="tx2">
                    <a:lumMod val="75000"/>
                  </a:schemeClr>
                </a:solidFill>
                <a:effectLst/>
              </a:rPr>
              <a:t> </a:t>
            </a:r>
            <a:r>
              <a:rPr lang="en-US" spc="-20" dirty="0" err="1">
                <a:solidFill>
                  <a:schemeClr val="tx2">
                    <a:lumMod val="75000"/>
                  </a:schemeClr>
                </a:solidFill>
                <a:effectLst/>
              </a:rPr>
              <a:t>atteggiamenti</a:t>
            </a:r>
            <a:r>
              <a:rPr lang="en-US" spc="-65" dirty="0">
                <a:solidFill>
                  <a:schemeClr val="tx2">
                    <a:lumMod val="75000"/>
                  </a:schemeClr>
                </a:solidFill>
                <a:effectLst/>
              </a:rPr>
              <a:t> </a:t>
            </a:r>
            <a:r>
              <a:rPr lang="en-US" spc="-20" dirty="0" err="1">
                <a:solidFill>
                  <a:schemeClr val="tx2">
                    <a:lumMod val="75000"/>
                  </a:schemeClr>
                </a:solidFill>
                <a:effectLst/>
              </a:rPr>
              <a:t>positivi</a:t>
            </a:r>
            <a:r>
              <a:rPr lang="en-US" spc="-65" dirty="0">
                <a:solidFill>
                  <a:schemeClr val="tx2">
                    <a:lumMod val="75000"/>
                  </a:schemeClr>
                </a:solidFill>
                <a:effectLst/>
              </a:rPr>
              <a:t> </a:t>
            </a:r>
            <a:r>
              <a:rPr lang="en-US" spc="-20" dirty="0">
                <a:solidFill>
                  <a:schemeClr val="tx2">
                    <a:lumMod val="75000"/>
                  </a:schemeClr>
                </a:solidFill>
                <a:effectLst/>
              </a:rPr>
              <a:t>e</a:t>
            </a:r>
            <a:r>
              <a:rPr lang="en-US" spc="-65" dirty="0">
                <a:solidFill>
                  <a:schemeClr val="tx2">
                    <a:lumMod val="75000"/>
                  </a:schemeClr>
                </a:solidFill>
                <a:effectLst/>
              </a:rPr>
              <a:t> </a:t>
            </a:r>
            <a:r>
              <a:rPr lang="en-US" spc="-20" dirty="0">
                <a:solidFill>
                  <a:schemeClr val="tx2">
                    <a:lumMod val="75000"/>
                  </a:schemeClr>
                </a:solidFill>
                <a:effectLst/>
              </a:rPr>
              <a:t>di</a:t>
            </a:r>
            <a:r>
              <a:rPr lang="en-US" spc="-65" dirty="0">
                <a:solidFill>
                  <a:schemeClr val="tx2">
                    <a:lumMod val="75000"/>
                  </a:schemeClr>
                </a:solidFill>
                <a:effectLst/>
              </a:rPr>
              <a:t> </a:t>
            </a:r>
            <a:r>
              <a:rPr lang="en-US" spc="-20" dirty="0" err="1">
                <a:solidFill>
                  <a:schemeClr val="tx2">
                    <a:lumMod val="75000"/>
                  </a:schemeClr>
                </a:solidFill>
                <a:effectLst/>
              </a:rPr>
              <a:t>curiosità</a:t>
            </a:r>
            <a:r>
              <a:rPr lang="en-US" spc="-70" dirty="0">
                <a:solidFill>
                  <a:schemeClr val="tx2">
                    <a:lumMod val="75000"/>
                  </a:schemeClr>
                </a:solidFill>
                <a:effectLst/>
              </a:rPr>
              <a:t> </a:t>
            </a:r>
            <a:r>
              <a:rPr lang="en-US" spc="-20" dirty="0">
                <a:solidFill>
                  <a:schemeClr val="tx2">
                    <a:lumMod val="75000"/>
                  </a:schemeClr>
                </a:solidFill>
                <a:effectLst/>
              </a:rPr>
              <a:t>verso</a:t>
            </a:r>
            <a:r>
              <a:rPr lang="en-US" spc="-65" dirty="0">
                <a:solidFill>
                  <a:schemeClr val="tx2">
                    <a:lumMod val="75000"/>
                  </a:schemeClr>
                </a:solidFill>
                <a:effectLst/>
              </a:rPr>
              <a:t> </a:t>
            </a:r>
            <a:r>
              <a:rPr lang="en-US" spc="-20" dirty="0">
                <a:solidFill>
                  <a:schemeClr val="tx2">
                    <a:lumMod val="75000"/>
                  </a:schemeClr>
                </a:solidFill>
                <a:effectLst/>
              </a:rPr>
              <a:t>le</a:t>
            </a:r>
            <a:r>
              <a:rPr lang="en-US" spc="-65" dirty="0">
                <a:solidFill>
                  <a:schemeClr val="tx2">
                    <a:lumMod val="75000"/>
                  </a:schemeClr>
                </a:solidFill>
                <a:effectLst/>
              </a:rPr>
              <a:t> </a:t>
            </a:r>
            <a:r>
              <a:rPr lang="en-US" spc="-20" dirty="0" err="1">
                <a:solidFill>
                  <a:schemeClr val="tx2">
                    <a:lumMod val="75000"/>
                  </a:schemeClr>
                </a:solidFill>
                <a:effectLst/>
              </a:rPr>
              <a:t>altre</a:t>
            </a:r>
            <a:r>
              <a:rPr lang="en-US" spc="-55" dirty="0">
                <a:solidFill>
                  <a:schemeClr val="tx2">
                    <a:lumMod val="75000"/>
                  </a:schemeClr>
                </a:solidFill>
                <a:effectLst/>
              </a:rPr>
              <a:t> </a:t>
            </a:r>
            <a:r>
              <a:rPr lang="en-US" spc="-20" dirty="0">
                <a:solidFill>
                  <a:schemeClr val="tx2">
                    <a:lumMod val="75000"/>
                  </a:schemeClr>
                </a:solidFill>
                <a:effectLst/>
              </a:rPr>
              <a:t>culture</a:t>
            </a:r>
            <a:endParaRPr lang="en-US" spc="0" dirty="0">
              <a:solidFill>
                <a:schemeClr val="tx2">
                  <a:lumMod val="75000"/>
                </a:schemeClr>
              </a:solidFill>
              <a:effectLst/>
            </a:endParaRPr>
          </a:p>
          <a:p>
            <a:pPr marL="342900" marR="368935" lvl="0" indent="-342900">
              <a:spcBef>
                <a:spcPts val="1000"/>
              </a:spcBef>
              <a:buClr>
                <a:schemeClr val="accent1"/>
              </a:buClr>
              <a:buSzPts val="1100"/>
              <a:buFont typeface="Wingdings 3" charset="2"/>
              <a:buChar char=""/>
              <a:tabLst>
                <a:tab pos="473710" algn="l"/>
              </a:tabLst>
            </a:pPr>
            <a:r>
              <a:rPr lang="en-US" spc="0" dirty="0" err="1">
                <a:solidFill>
                  <a:schemeClr val="tx2">
                    <a:lumMod val="75000"/>
                  </a:schemeClr>
                </a:solidFill>
                <a:effectLst/>
              </a:rPr>
              <a:t>Contrastare</a:t>
            </a:r>
            <a:r>
              <a:rPr lang="en-US" spc="0" dirty="0">
                <a:solidFill>
                  <a:schemeClr val="tx2">
                    <a:lumMod val="75000"/>
                  </a:schemeClr>
                </a:solidFill>
                <a:effectLst/>
              </a:rPr>
              <a:t> </a:t>
            </a:r>
            <a:r>
              <a:rPr lang="en-US" spc="0" dirty="0" err="1">
                <a:solidFill>
                  <a:schemeClr val="tx2">
                    <a:lumMod val="75000"/>
                  </a:schemeClr>
                </a:solidFill>
                <a:effectLst/>
              </a:rPr>
              <a:t>gli</a:t>
            </a:r>
            <a:r>
              <a:rPr lang="en-US" spc="0" dirty="0">
                <a:solidFill>
                  <a:schemeClr val="tx2">
                    <a:lumMod val="75000"/>
                  </a:schemeClr>
                </a:solidFill>
                <a:effectLst/>
              </a:rPr>
              <a:t> </a:t>
            </a:r>
            <a:r>
              <a:rPr lang="en-US" spc="0" dirty="0" err="1">
                <a:solidFill>
                  <a:schemeClr val="tx2">
                    <a:lumMod val="75000"/>
                  </a:schemeClr>
                </a:solidFill>
                <a:effectLst/>
              </a:rPr>
              <a:t>stereotipi</a:t>
            </a:r>
            <a:r>
              <a:rPr lang="en-US" spc="0" dirty="0">
                <a:solidFill>
                  <a:schemeClr val="tx2">
                    <a:lumMod val="75000"/>
                  </a:schemeClr>
                </a:solidFill>
                <a:effectLst/>
              </a:rPr>
              <a:t> </a:t>
            </a:r>
            <a:r>
              <a:rPr lang="en-US" spc="0" dirty="0" err="1">
                <a:solidFill>
                  <a:schemeClr val="tx2">
                    <a:lumMod val="75000"/>
                  </a:schemeClr>
                </a:solidFill>
                <a:effectLst/>
              </a:rPr>
              <a:t>culturali</a:t>
            </a:r>
            <a:r>
              <a:rPr lang="en-US" spc="0" dirty="0">
                <a:solidFill>
                  <a:schemeClr val="tx2">
                    <a:lumMod val="75000"/>
                  </a:schemeClr>
                </a:solidFill>
                <a:effectLst/>
              </a:rPr>
              <a:t> </a:t>
            </a:r>
            <a:r>
              <a:rPr lang="en-US" spc="0" dirty="0" err="1">
                <a:solidFill>
                  <a:schemeClr val="tx2">
                    <a:lumMod val="75000"/>
                  </a:schemeClr>
                </a:solidFill>
                <a:effectLst/>
              </a:rPr>
              <a:t>attraverso</a:t>
            </a:r>
            <a:r>
              <a:rPr lang="en-US" spc="0" dirty="0">
                <a:solidFill>
                  <a:schemeClr val="tx2">
                    <a:lumMod val="75000"/>
                  </a:schemeClr>
                </a:solidFill>
                <a:effectLst/>
              </a:rPr>
              <a:t> la lingua </a:t>
            </a:r>
            <a:r>
              <a:rPr lang="en-US" spc="0" dirty="0" err="1">
                <a:solidFill>
                  <a:schemeClr val="tx2">
                    <a:lumMod val="75000"/>
                  </a:schemeClr>
                </a:solidFill>
                <a:effectLst/>
              </a:rPr>
              <a:t>universale</a:t>
            </a:r>
            <a:r>
              <a:rPr lang="en-US" spc="0" dirty="0">
                <a:solidFill>
                  <a:schemeClr val="tx2">
                    <a:lumMod val="75000"/>
                  </a:schemeClr>
                </a:solidFill>
                <a:effectLst/>
              </a:rPr>
              <a:t> </a:t>
            </a:r>
            <a:r>
              <a:rPr lang="en-US" spc="0" dirty="0" err="1">
                <a:solidFill>
                  <a:schemeClr val="tx2">
                    <a:lumMod val="75000"/>
                  </a:schemeClr>
                </a:solidFill>
                <a:effectLst/>
              </a:rPr>
              <a:t>dell'immaginario</a:t>
            </a:r>
            <a:r>
              <a:rPr lang="en-US" spc="0" dirty="0">
                <a:solidFill>
                  <a:schemeClr val="tx2">
                    <a:lumMod val="75000"/>
                  </a:schemeClr>
                </a:solidFill>
                <a:effectLst/>
              </a:rPr>
              <a:t>, </a:t>
            </a:r>
            <a:r>
              <a:rPr lang="en-US" spc="0" dirty="0" err="1">
                <a:solidFill>
                  <a:schemeClr val="tx2">
                    <a:lumMod val="75000"/>
                  </a:schemeClr>
                </a:solidFill>
                <a:effectLst/>
              </a:rPr>
              <a:t>ricercando</a:t>
            </a:r>
            <a:r>
              <a:rPr lang="en-US" spc="0" dirty="0">
                <a:solidFill>
                  <a:schemeClr val="tx2">
                    <a:lumMod val="75000"/>
                  </a:schemeClr>
                </a:solidFill>
                <a:effectLst/>
              </a:rPr>
              <a:t> </a:t>
            </a:r>
            <a:r>
              <a:rPr lang="en-US" spc="0" dirty="0" err="1">
                <a:solidFill>
                  <a:schemeClr val="tx2">
                    <a:lumMod val="75000"/>
                  </a:schemeClr>
                </a:solidFill>
                <a:effectLst/>
              </a:rPr>
              <a:t>differenze</a:t>
            </a:r>
            <a:r>
              <a:rPr lang="en-US" spc="-40" dirty="0">
                <a:solidFill>
                  <a:schemeClr val="tx2">
                    <a:lumMod val="75000"/>
                  </a:schemeClr>
                </a:solidFill>
                <a:effectLst/>
              </a:rPr>
              <a:t> </a:t>
            </a:r>
            <a:r>
              <a:rPr lang="en-US" spc="0" dirty="0">
                <a:solidFill>
                  <a:schemeClr val="tx2">
                    <a:lumMod val="75000"/>
                  </a:schemeClr>
                </a:solidFill>
                <a:effectLst/>
              </a:rPr>
              <a:t>e</a:t>
            </a:r>
            <a:r>
              <a:rPr lang="en-US" spc="-40" dirty="0">
                <a:solidFill>
                  <a:schemeClr val="tx2">
                    <a:lumMod val="75000"/>
                  </a:schemeClr>
                </a:solidFill>
                <a:effectLst/>
              </a:rPr>
              <a:t> </a:t>
            </a:r>
            <a:r>
              <a:rPr lang="en-US" spc="0" dirty="0" err="1">
                <a:solidFill>
                  <a:schemeClr val="tx2">
                    <a:lumMod val="75000"/>
                  </a:schemeClr>
                </a:solidFill>
                <a:effectLst/>
              </a:rPr>
              <a:t>analogie</a:t>
            </a:r>
            <a:r>
              <a:rPr lang="en-US" spc="-40" dirty="0">
                <a:solidFill>
                  <a:schemeClr val="tx2">
                    <a:lumMod val="75000"/>
                  </a:schemeClr>
                </a:solidFill>
                <a:effectLst/>
              </a:rPr>
              <a:t> </a:t>
            </a:r>
            <a:r>
              <a:rPr lang="en-US" spc="0" dirty="0" err="1">
                <a:solidFill>
                  <a:schemeClr val="tx2">
                    <a:lumMod val="75000"/>
                  </a:schemeClr>
                </a:solidFill>
                <a:effectLst/>
              </a:rPr>
              <a:t>tra</a:t>
            </a:r>
            <a:r>
              <a:rPr lang="en-US" spc="-55" dirty="0">
                <a:solidFill>
                  <a:schemeClr val="tx2">
                    <a:lumMod val="75000"/>
                  </a:schemeClr>
                </a:solidFill>
                <a:effectLst/>
              </a:rPr>
              <a:t> </a:t>
            </a:r>
            <a:r>
              <a:rPr lang="en-US" spc="0" dirty="0" err="1">
                <a:solidFill>
                  <a:schemeClr val="tx2">
                    <a:lumMod val="75000"/>
                  </a:schemeClr>
                </a:solidFill>
                <a:effectLst/>
              </a:rPr>
              <a:t>mondi</a:t>
            </a:r>
            <a:r>
              <a:rPr lang="en-US" spc="-65" dirty="0">
                <a:solidFill>
                  <a:schemeClr val="tx2">
                    <a:lumMod val="75000"/>
                  </a:schemeClr>
                </a:solidFill>
                <a:effectLst/>
              </a:rPr>
              <a:t> </a:t>
            </a:r>
            <a:r>
              <a:rPr lang="en-US" spc="0" dirty="0" err="1">
                <a:solidFill>
                  <a:schemeClr val="tx2">
                    <a:lumMod val="75000"/>
                  </a:schemeClr>
                </a:solidFill>
                <a:effectLst/>
              </a:rPr>
              <a:t>diversi</a:t>
            </a:r>
            <a:endParaRPr lang="en-US" spc="0" dirty="0">
              <a:solidFill>
                <a:schemeClr val="tx2">
                  <a:lumMod val="75000"/>
                </a:schemeClr>
              </a:solidFill>
              <a:effectLst/>
            </a:endParaRPr>
          </a:p>
          <a:p>
            <a:pPr marL="342900" lvl="0" indent="-342900">
              <a:spcBef>
                <a:spcPts val="1000"/>
              </a:spcBef>
              <a:buClr>
                <a:schemeClr val="accent1"/>
              </a:buClr>
              <a:buSzPts val="1100"/>
              <a:buFont typeface="Wingdings 3" charset="2"/>
              <a:buChar char=""/>
              <a:tabLst>
                <a:tab pos="473075" algn="l"/>
              </a:tabLst>
            </a:pPr>
            <a:r>
              <a:rPr lang="en-US" spc="0" dirty="0" err="1">
                <a:solidFill>
                  <a:schemeClr val="tx2">
                    <a:lumMod val="75000"/>
                  </a:schemeClr>
                </a:solidFill>
                <a:effectLst/>
              </a:rPr>
              <a:t>Promuovere</a:t>
            </a:r>
            <a:r>
              <a:rPr lang="en-US" spc="50" dirty="0">
                <a:solidFill>
                  <a:schemeClr val="tx2">
                    <a:lumMod val="75000"/>
                  </a:schemeClr>
                </a:solidFill>
                <a:effectLst/>
              </a:rPr>
              <a:t> </a:t>
            </a:r>
            <a:r>
              <a:rPr lang="en-US" spc="0" dirty="0">
                <a:solidFill>
                  <a:schemeClr val="tx2">
                    <a:lumMod val="75000"/>
                  </a:schemeClr>
                </a:solidFill>
                <a:effectLst/>
              </a:rPr>
              <a:t>il</a:t>
            </a:r>
            <a:r>
              <a:rPr lang="en-US" spc="220" dirty="0">
                <a:solidFill>
                  <a:schemeClr val="tx2">
                    <a:lumMod val="75000"/>
                  </a:schemeClr>
                </a:solidFill>
                <a:effectLst/>
              </a:rPr>
              <a:t> </a:t>
            </a:r>
            <a:r>
              <a:rPr lang="en-US" spc="0" dirty="0" err="1">
                <a:solidFill>
                  <a:schemeClr val="tx2">
                    <a:lumMod val="75000"/>
                  </a:schemeClr>
                </a:solidFill>
                <a:effectLst/>
              </a:rPr>
              <a:t>rapporto</a:t>
            </a:r>
            <a:r>
              <a:rPr lang="en-US" spc="55" dirty="0">
                <a:solidFill>
                  <a:schemeClr val="tx2">
                    <a:lumMod val="75000"/>
                  </a:schemeClr>
                </a:solidFill>
                <a:effectLst/>
              </a:rPr>
              <a:t> </a:t>
            </a:r>
            <a:r>
              <a:rPr lang="en-US" spc="0" dirty="0" err="1">
                <a:solidFill>
                  <a:schemeClr val="tx2">
                    <a:lumMod val="75000"/>
                  </a:schemeClr>
                </a:solidFill>
                <a:effectLst/>
              </a:rPr>
              <a:t>tra</a:t>
            </a:r>
            <a:r>
              <a:rPr lang="en-US" spc="160" dirty="0">
                <a:solidFill>
                  <a:schemeClr val="tx2">
                    <a:lumMod val="75000"/>
                  </a:schemeClr>
                </a:solidFill>
                <a:effectLst/>
              </a:rPr>
              <a:t> </a:t>
            </a:r>
            <a:r>
              <a:rPr lang="en-US" spc="0" dirty="0" err="1">
                <a:solidFill>
                  <a:schemeClr val="tx2">
                    <a:lumMod val="75000"/>
                  </a:schemeClr>
                </a:solidFill>
                <a:effectLst/>
              </a:rPr>
              <a:t>pari</a:t>
            </a:r>
            <a:r>
              <a:rPr lang="en-US" spc="160" dirty="0">
                <a:solidFill>
                  <a:schemeClr val="tx2">
                    <a:lumMod val="75000"/>
                  </a:schemeClr>
                </a:solidFill>
                <a:effectLst/>
              </a:rPr>
              <a:t> </a:t>
            </a:r>
            <a:r>
              <a:rPr lang="en-US" spc="0" dirty="0">
                <a:solidFill>
                  <a:schemeClr val="tx2">
                    <a:lumMod val="75000"/>
                  </a:schemeClr>
                </a:solidFill>
                <a:effectLst/>
              </a:rPr>
              <a:t>con</a:t>
            </a:r>
            <a:r>
              <a:rPr lang="en-US" spc="225" dirty="0">
                <a:solidFill>
                  <a:schemeClr val="tx2">
                    <a:lumMod val="75000"/>
                  </a:schemeClr>
                </a:solidFill>
                <a:effectLst/>
              </a:rPr>
              <a:t> </a:t>
            </a:r>
            <a:r>
              <a:rPr lang="en-US" spc="0" dirty="0" err="1">
                <a:solidFill>
                  <a:schemeClr val="tx2">
                    <a:lumMod val="75000"/>
                  </a:schemeClr>
                </a:solidFill>
                <a:effectLst/>
              </a:rPr>
              <a:t>altri</a:t>
            </a:r>
            <a:r>
              <a:rPr lang="en-US" spc="155" dirty="0">
                <a:solidFill>
                  <a:schemeClr val="tx2">
                    <a:lumMod val="75000"/>
                  </a:schemeClr>
                </a:solidFill>
                <a:effectLst/>
              </a:rPr>
              <a:t> </a:t>
            </a:r>
            <a:r>
              <a:rPr lang="en-US" spc="0" dirty="0" err="1">
                <a:solidFill>
                  <a:schemeClr val="tx2">
                    <a:lumMod val="75000"/>
                  </a:schemeClr>
                </a:solidFill>
                <a:effectLst/>
              </a:rPr>
              <a:t>linguaggi</a:t>
            </a:r>
            <a:r>
              <a:rPr lang="en-US" spc="160" dirty="0">
                <a:solidFill>
                  <a:schemeClr val="tx2">
                    <a:lumMod val="75000"/>
                  </a:schemeClr>
                </a:solidFill>
                <a:effectLst/>
              </a:rPr>
              <a:t> </a:t>
            </a:r>
            <a:r>
              <a:rPr lang="en-US" spc="0" dirty="0">
                <a:solidFill>
                  <a:schemeClr val="tx2">
                    <a:lumMod val="75000"/>
                  </a:schemeClr>
                </a:solidFill>
                <a:effectLst/>
              </a:rPr>
              <a:t>(</a:t>
            </a:r>
            <a:r>
              <a:rPr lang="en-US" spc="0" dirty="0" err="1">
                <a:solidFill>
                  <a:schemeClr val="tx2">
                    <a:lumMod val="75000"/>
                  </a:schemeClr>
                </a:solidFill>
                <a:effectLst/>
              </a:rPr>
              <a:t>psicomotorio</a:t>
            </a:r>
            <a:r>
              <a:rPr lang="en-US" spc="0" dirty="0">
                <a:solidFill>
                  <a:schemeClr val="tx2">
                    <a:lumMod val="75000"/>
                  </a:schemeClr>
                </a:solidFill>
                <a:effectLst/>
              </a:rPr>
              <a:t>,</a:t>
            </a:r>
            <a:r>
              <a:rPr lang="en-US" spc="30" dirty="0">
                <a:solidFill>
                  <a:schemeClr val="tx2">
                    <a:lumMod val="75000"/>
                  </a:schemeClr>
                </a:solidFill>
                <a:effectLst/>
              </a:rPr>
              <a:t> </a:t>
            </a:r>
            <a:r>
              <a:rPr lang="en-US" spc="0" dirty="0" err="1">
                <a:solidFill>
                  <a:schemeClr val="tx2">
                    <a:lumMod val="75000"/>
                  </a:schemeClr>
                </a:solidFill>
                <a:effectLst/>
              </a:rPr>
              <a:t>iconico</a:t>
            </a:r>
            <a:r>
              <a:rPr lang="en-US" spc="0" dirty="0">
                <a:solidFill>
                  <a:schemeClr val="tx2">
                    <a:lumMod val="75000"/>
                  </a:schemeClr>
                </a:solidFill>
                <a:effectLst/>
              </a:rPr>
              <a:t>,</a:t>
            </a:r>
            <a:r>
              <a:rPr lang="en-US" spc="220" dirty="0">
                <a:solidFill>
                  <a:schemeClr val="tx2">
                    <a:lumMod val="75000"/>
                  </a:schemeClr>
                </a:solidFill>
                <a:effectLst/>
              </a:rPr>
              <a:t> </a:t>
            </a:r>
            <a:r>
              <a:rPr lang="en-US" spc="-10" dirty="0" err="1">
                <a:solidFill>
                  <a:schemeClr val="tx2">
                    <a:lumMod val="75000"/>
                  </a:schemeClr>
                </a:solidFill>
                <a:effectLst/>
              </a:rPr>
              <a:t>pittorico</a:t>
            </a:r>
            <a:r>
              <a:rPr lang="en-US" spc="-10" dirty="0">
                <a:solidFill>
                  <a:schemeClr val="tx2">
                    <a:lumMod val="75000"/>
                  </a:schemeClr>
                </a:solidFill>
              </a:rPr>
              <a:t>, </a:t>
            </a:r>
            <a:r>
              <a:rPr lang="en-US" spc="10" dirty="0" err="1">
                <a:solidFill>
                  <a:schemeClr val="tx2">
                    <a:lumMod val="75000"/>
                  </a:schemeClr>
                </a:solidFill>
                <a:effectLst/>
              </a:rPr>
              <a:t>fotografico</a:t>
            </a:r>
            <a:r>
              <a:rPr lang="en-US" spc="10" dirty="0">
                <a:solidFill>
                  <a:schemeClr val="tx2">
                    <a:lumMod val="75000"/>
                  </a:schemeClr>
                </a:solidFill>
                <a:effectLst/>
              </a:rPr>
              <a:t>,</a:t>
            </a:r>
            <a:r>
              <a:rPr lang="en-US" spc="165" dirty="0">
                <a:solidFill>
                  <a:schemeClr val="tx2">
                    <a:lumMod val="75000"/>
                  </a:schemeClr>
                </a:solidFill>
                <a:effectLst/>
              </a:rPr>
              <a:t> </a:t>
            </a:r>
            <a:r>
              <a:rPr lang="en-US" spc="-20" dirty="0" err="1">
                <a:solidFill>
                  <a:schemeClr val="tx2">
                    <a:lumMod val="75000"/>
                  </a:schemeClr>
                </a:solidFill>
                <a:effectLst/>
              </a:rPr>
              <a:t>ecc</a:t>
            </a:r>
            <a:r>
              <a:rPr lang="en-US" spc="-20" dirty="0">
                <a:solidFill>
                  <a:schemeClr val="tx2">
                    <a:lumMod val="75000"/>
                  </a:schemeClr>
                </a:solidFill>
                <a:effectLst/>
              </a:rPr>
              <a:t>…)</a:t>
            </a:r>
            <a:endParaRPr lang="en-US" dirty="0">
              <a:solidFill>
                <a:schemeClr val="tx2">
                  <a:lumMod val="75000"/>
                </a:schemeClr>
              </a:solidFill>
              <a:effectLst/>
            </a:endParaRPr>
          </a:p>
        </p:txBody>
      </p:sp>
    </p:spTree>
    <p:extLst>
      <p:ext uri="{BB962C8B-B14F-4D97-AF65-F5344CB8AC3E}">
        <p14:creationId xmlns:p14="http://schemas.microsoft.com/office/powerpoint/2010/main" val="2489378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0" name="Rectangle 39">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solidFill>
            <a:schemeClr val="tx2"/>
          </a:soli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tx2">
              <a:lumMod val="90000"/>
            </a:schemeClr>
          </a:solidFill>
        </p:grpSpPr>
        <p:sp>
          <p:nvSpPr>
            <p:cNvPr id="43"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44"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45"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46"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47"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48"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49"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0"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1"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2"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3"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54"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sp>
        <p:nvSpPr>
          <p:cNvPr id="56"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txBody>
          <a:bodyPr/>
          <a:lstStyle/>
          <a:p>
            <a:endParaRPr lang="it-IT"/>
          </a:p>
        </p:txBody>
      </p:sp>
      <p:sp>
        <p:nvSpPr>
          <p:cNvPr id="3" name="CasellaDiTesto 2">
            <a:extLst>
              <a:ext uri="{FF2B5EF4-FFF2-40B4-BE49-F238E27FC236}">
                <a16:creationId xmlns:a16="http://schemas.microsoft.com/office/drawing/2014/main" id="{532D4140-7A6C-E813-8928-6DDA0219F0FC}"/>
              </a:ext>
            </a:extLst>
          </p:cNvPr>
          <p:cNvSpPr txBox="1"/>
          <p:nvPr/>
        </p:nvSpPr>
        <p:spPr>
          <a:xfrm>
            <a:off x="637310" y="1286934"/>
            <a:ext cx="5292436" cy="4284134"/>
          </a:xfrm>
          <a:prstGeom prst="rect">
            <a:avLst/>
          </a:prstGeom>
        </p:spPr>
        <p:txBody>
          <a:bodyPr vert="horz" lIns="91440" tIns="45720" rIns="91440" bIns="45720" rtlCol="0" anchor="ctr">
            <a:normAutofit/>
          </a:bodyPr>
          <a:lstStyle/>
          <a:p>
            <a:pPr marL="15875">
              <a:spcBef>
                <a:spcPts val="1000"/>
              </a:spcBef>
              <a:buClr>
                <a:schemeClr val="accent1"/>
              </a:buClr>
              <a:buFont typeface="Wingdings 3" charset="2"/>
              <a:buChar char=""/>
            </a:pPr>
            <a:r>
              <a:rPr lang="en-US" b="1" dirty="0" err="1">
                <a:solidFill>
                  <a:srgbClr val="FFFFFF"/>
                </a:solidFill>
                <a:effectLst/>
              </a:rPr>
              <a:t>Attraverso</a:t>
            </a:r>
            <a:r>
              <a:rPr lang="en-US" b="1" spc="60" dirty="0">
                <a:solidFill>
                  <a:srgbClr val="FFFFFF"/>
                </a:solidFill>
                <a:effectLst/>
              </a:rPr>
              <a:t> </a:t>
            </a:r>
            <a:r>
              <a:rPr lang="en-US" b="1" dirty="0">
                <a:solidFill>
                  <a:srgbClr val="FFFFFF"/>
                </a:solidFill>
                <a:effectLst/>
              </a:rPr>
              <a:t>le</a:t>
            </a:r>
            <a:r>
              <a:rPr lang="en-US" b="1" spc="65" dirty="0">
                <a:solidFill>
                  <a:srgbClr val="FFFFFF"/>
                </a:solidFill>
                <a:effectLst/>
              </a:rPr>
              <a:t> </a:t>
            </a:r>
            <a:r>
              <a:rPr lang="en-US" b="1" dirty="0" err="1">
                <a:solidFill>
                  <a:srgbClr val="FFFFFF"/>
                </a:solidFill>
                <a:effectLst/>
              </a:rPr>
              <a:t>varie</a:t>
            </a:r>
            <a:r>
              <a:rPr lang="en-US" b="1" spc="65" dirty="0">
                <a:solidFill>
                  <a:srgbClr val="FFFFFF"/>
                </a:solidFill>
                <a:effectLst/>
              </a:rPr>
              <a:t> </a:t>
            </a:r>
            <a:r>
              <a:rPr lang="en-US" b="1" dirty="0" err="1">
                <a:solidFill>
                  <a:srgbClr val="FFFFFF"/>
                </a:solidFill>
                <a:effectLst/>
              </a:rPr>
              <a:t>azioni</a:t>
            </a:r>
            <a:r>
              <a:rPr lang="en-US" b="1" spc="145" dirty="0">
                <a:solidFill>
                  <a:srgbClr val="FFFFFF"/>
                </a:solidFill>
                <a:effectLst/>
              </a:rPr>
              <a:t> </a:t>
            </a:r>
            <a:r>
              <a:rPr lang="en-US" b="1" dirty="0">
                <a:solidFill>
                  <a:srgbClr val="FFFFFF"/>
                </a:solidFill>
                <a:effectLst/>
              </a:rPr>
              <a:t>del</a:t>
            </a:r>
            <a:r>
              <a:rPr lang="en-US" b="1" spc="140" dirty="0">
                <a:solidFill>
                  <a:srgbClr val="FFFFFF"/>
                </a:solidFill>
                <a:effectLst/>
              </a:rPr>
              <a:t> </a:t>
            </a:r>
            <a:r>
              <a:rPr lang="en-US" b="1" dirty="0" err="1">
                <a:solidFill>
                  <a:srgbClr val="FFFFFF"/>
                </a:solidFill>
                <a:effectLst/>
              </a:rPr>
              <a:t>progetto</a:t>
            </a:r>
            <a:r>
              <a:rPr lang="en-US" b="1" spc="65" dirty="0">
                <a:solidFill>
                  <a:srgbClr val="FFFFFF"/>
                </a:solidFill>
                <a:effectLst/>
              </a:rPr>
              <a:t> </a:t>
            </a:r>
            <a:r>
              <a:rPr lang="en-US" b="1" dirty="0">
                <a:solidFill>
                  <a:srgbClr val="FFFFFF"/>
                </a:solidFill>
                <a:effectLst/>
              </a:rPr>
              <a:t>“</a:t>
            </a:r>
            <a:r>
              <a:rPr lang="en-US" b="1" dirty="0" err="1">
                <a:solidFill>
                  <a:srgbClr val="FFFFFF"/>
                </a:solidFill>
                <a:effectLst/>
              </a:rPr>
              <a:t>Biblioteca</a:t>
            </a:r>
            <a:r>
              <a:rPr lang="en-US" b="1" spc="35" dirty="0">
                <a:solidFill>
                  <a:srgbClr val="FFFFFF"/>
                </a:solidFill>
                <a:effectLst/>
              </a:rPr>
              <a:t> </a:t>
            </a:r>
            <a:r>
              <a:rPr lang="en-US" b="1" dirty="0" err="1">
                <a:solidFill>
                  <a:srgbClr val="FFFFFF"/>
                </a:solidFill>
                <a:effectLst/>
              </a:rPr>
              <a:t>Fuoriclasse</a:t>
            </a:r>
            <a:r>
              <a:rPr lang="en-US" b="1" spc="60" dirty="0">
                <a:solidFill>
                  <a:srgbClr val="FFFFFF"/>
                </a:solidFill>
                <a:effectLst/>
              </a:rPr>
              <a:t> </a:t>
            </a:r>
            <a:r>
              <a:rPr lang="en-US" b="1" dirty="0" err="1">
                <a:solidFill>
                  <a:srgbClr val="FFFFFF"/>
                </a:solidFill>
                <a:effectLst/>
              </a:rPr>
              <a:t>Diffusa</a:t>
            </a:r>
            <a:r>
              <a:rPr lang="en-US" b="1" dirty="0">
                <a:solidFill>
                  <a:srgbClr val="FFFFFF"/>
                </a:solidFill>
                <a:effectLst/>
              </a:rPr>
              <a:t>”</a:t>
            </a:r>
            <a:r>
              <a:rPr lang="en-US" b="1" spc="35" dirty="0">
                <a:solidFill>
                  <a:srgbClr val="FFFFFF"/>
                </a:solidFill>
                <a:effectLst/>
              </a:rPr>
              <a:t> </a:t>
            </a:r>
            <a:r>
              <a:rPr lang="en-US" b="1" dirty="0" err="1">
                <a:solidFill>
                  <a:srgbClr val="FFFFFF"/>
                </a:solidFill>
                <a:effectLst/>
              </a:rPr>
              <a:t>sono</a:t>
            </a:r>
            <a:r>
              <a:rPr lang="en-US" b="1" spc="65" dirty="0">
                <a:solidFill>
                  <a:srgbClr val="FFFFFF"/>
                </a:solidFill>
                <a:effectLst/>
              </a:rPr>
              <a:t> </a:t>
            </a:r>
            <a:r>
              <a:rPr lang="en-US" b="1" dirty="0" err="1">
                <a:solidFill>
                  <a:srgbClr val="FFFFFF"/>
                </a:solidFill>
                <a:effectLst/>
              </a:rPr>
              <a:t>stati</a:t>
            </a:r>
            <a:r>
              <a:rPr lang="en-US" b="1" spc="25" dirty="0">
                <a:solidFill>
                  <a:srgbClr val="FFFFFF"/>
                </a:solidFill>
                <a:effectLst/>
              </a:rPr>
              <a:t> </a:t>
            </a:r>
            <a:r>
              <a:rPr lang="en-US" b="1" dirty="0" err="1">
                <a:solidFill>
                  <a:srgbClr val="FFFFFF"/>
                </a:solidFill>
                <a:effectLst/>
              </a:rPr>
              <a:t>raggiunti</a:t>
            </a:r>
            <a:r>
              <a:rPr lang="en-US" b="1" spc="25" dirty="0">
                <a:solidFill>
                  <a:srgbClr val="FFFFFF"/>
                </a:solidFill>
                <a:effectLst/>
              </a:rPr>
              <a:t> </a:t>
            </a:r>
            <a:r>
              <a:rPr lang="en-US" b="1" dirty="0" err="1">
                <a:solidFill>
                  <a:srgbClr val="FFFFFF"/>
                </a:solidFill>
                <a:effectLst/>
              </a:rPr>
              <a:t>i</a:t>
            </a:r>
            <a:r>
              <a:rPr lang="en-US" b="1" spc="140" dirty="0">
                <a:solidFill>
                  <a:srgbClr val="FFFFFF"/>
                </a:solidFill>
                <a:effectLst/>
              </a:rPr>
              <a:t> </a:t>
            </a:r>
            <a:r>
              <a:rPr lang="en-US" b="1" spc="-10" dirty="0" err="1">
                <a:solidFill>
                  <a:srgbClr val="FFFFFF"/>
                </a:solidFill>
                <a:effectLst/>
              </a:rPr>
              <a:t>seguenti</a:t>
            </a:r>
            <a:r>
              <a:rPr lang="en-US" b="1" spc="-10" dirty="0">
                <a:solidFill>
                  <a:srgbClr val="FFFFFF"/>
                </a:solidFill>
                <a:effectLst/>
              </a:rPr>
              <a:t> </a:t>
            </a:r>
            <a:r>
              <a:rPr lang="en-US" b="1" spc="-10" dirty="0" err="1">
                <a:solidFill>
                  <a:srgbClr val="FFFFFF"/>
                </a:solidFill>
                <a:effectLst/>
              </a:rPr>
              <a:t>risultati</a:t>
            </a:r>
            <a:r>
              <a:rPr lang="en-US" b="1" spc="-10" dirty="0">
                <a:solidFill>
                  <a:srgbClr val="FFFFFF"/>
                </a:solidFill>
                <a:effectLst/>
              </a:rPr>
              <a:t>:</a:t>
            </a:r>
          </a:p>
          <a:p>
            <a:pPr marL="15875">
              <a:spcBef>
                <a:spcPts val="1000"/>
              </a:spcBef>
              <a:buClr>
                <a:schemeClr val="accent1"/>
              </a:buClr>
              <a:buFont typeface="Wingdings 3" charset="2"/>
              <a:buChar char=""/>
            </a:pPr>
            <a:endParaRPr lang="en-US" b="1" dirty="0">
              <a:solidFill>
                <a:srgbClr val="FFFFFF"/>
              </a:solidFill>
              <a:effectLst/>
            </a:endParaRPr>
          </a:p>
          <a:p>
            <a:pPr marL="342900" marR="376555" lvl="0" indent="-342900">
              <a:spcBef>
                <a:spcPts val="1000"/>
              </a:spcBef>
              <a:buClr>
                <a:schemeClr val="accent1"/>
              </a:buClr>
              <a:buSzPts val="1100"/>
              <a:buFont typeface="Wingdings 3" charset="2"/>
              <a:buChar char=""/>
              <a:tabLst>
                <a:tab pos="473710" algn="l"/>
              </a:tabLst>
            </a:pPr>
            <a:r>
              <a:rPr lang="en-US" spc="-20" dirty="0" err="1">
                <a:solidFill>
                  <a:srgbClr val="FFFFFF"/>
                </a:solidFill>
                <a:effectLst/>
              </a:rPr>
              <a:t>Valorizzati</a:t>
            </a:r>
            <a:r>
              <a:rPr lang="en-US" spc="-60" dirty="0">
                <a:solidFill>
                  <a:srgbClr val="FFFFFF"/>
                </a:solidFill>
                <a:effectLst/>
              </a:rPr>
              <a:t> </a:t>
            </a:r>
            <a:r>
              <a:rPr lang="en-US" spc="-20" dirty="0" err="1">
                <a:solidFill>
                  <a:srgbClr val="FFFFFF"/>
                </a:solidFill>
                <a:effectLst/>
              </a:rPr>
              <a:t>gli</a:t>
            </a:r>
            <a:r>
              <a:rPr lang="en-US" spc="-20" dirty="0">
                <a:solidFill>
                  <a:srgbClr val="FFFFFF"/>
                </a:solidFill>
                <a:effectLst/>
              </a:rPr>
              <a:t> </a:t>
            </a:r>
            <a:r>
              <a:rPr lang="en-US" spc="-20" dirty="0" err="1">
                <a:solidFill>
                  <a:srgbClr val="FFFFFF"/>
                </a:solidFill>
                <a:effectLst/>
              </a:rPr>
              <a:t>spazi</a:t>
            </a:r>
            <a:r>
              <a:rPr lang="en-US" spc="-20" dirty="0">
                <a:solidFill>
                  <a:srgbClr val="FFFFFF"/>
                </a:solidFill>
                <a:effectLst/>
              </a:rPr>
              <a:t> </a:t>
            </a:r>
            <a:r>
              <a:rPr lang="en-US" spc="-20" dirty="0" err="1">
                <a:solidFill>
                  <a:srgbClr val="FFFFFF"/>
                </a:solidFill>
                <a:effectLst/>
              </a:rPr>
              <a:t>pubblici</a:t>
            </a:r>
            <a:r>
              <a:rPr lang="en-US" spc="-20" dirty="0">
                <a:solidFill>
                  <a:srgbClr val="FFFFFF"/>
                </a:solidFill>
                <a:effectLst/>
              </a:rPr>
              <a:t> per </a:t>
            </a:r>
            <a:r>
              <a:rPr lang="en-US" spc="-20" dirty="0" err="1">
                <a:solidFill>
                  <a:srgbClr val="FFFFFF"/>
                </a:solidFill>
                <a:effectLst/>
              </a:rPr>
              <a:t>garantire</a:t>
            </a:r>
            <a:r>
              <a:rPr lang="en-US" spc="-35" dirty="0">
                <a:solidFill>
                  <a:srgbClr val="FFFFFF"/>
                </a:solidFill>
                <a:effectLst/>
              </a:rPr>
              <a:t> </a:t>
            </a:r>
            <a:r>
              <a:rPr lang="en-US" spc="-20" dirty="0" err="1">
                <a:solidFill>
                  <a:srgbClr val="FFFFFF"/>
                </a:solidFill>
                <a:effectLst/>
              </a:rPr>
              <a:t>incontri</a:t>
            </a:r>
            <a:r>
              <a:rPr lang="en-US" spc="-60" dirty="0">
                <a:solidFill>
                  <a:srgbClr val="FFFFFF"/>
                </a:solidFill>
                <a:effectLst/>
              </a:rPr>
              <a:t> </a:t>
            </a:r>
            <a:r>
              <a:rPr lang="en-US" spc="-20" dirty="0" err="1">
                <a:solidFill>
                  <a:srgbClr val="FFFFFF"/>
                </a:solidFill>
                <a:effectLst/>
              </a:rPr>
              <a:t>informativi</a:t>
            </a:r>
            <a:r>
              <a:rPr lang="en-US" spc="-20" dirty="0">
                <a:solidFill>
                  <a:srgbClr val="FFFFFF"/>
                </a:solidFill>
                <a:effectLst/>
              </a:rPr>
              <a:t>,</a:t>
            </a:r>
            <a:r>
              <a:rPr lang="en-US" spc="-60" dirty="0">
                <a:solidFill>
                  <a:srgbClr val="FFFFFF"/>
                </a:solidFill>
                <a:effectLst/>
              </a:rPr>
              <a:t> </a:t>
            </a:r>
            <a:r>
              <a:rPr lang="en-US" spc="-20" dirty="0" err="1">
                <a:solidFill>
                  <a:srgbClr val="FFFFFF"/>
                </a:solidFill>
                <a:effectLst/>
              </a:rPr>
              <a:t>formativi</a:t>
            </a:r>
            <a:r>
              <a:rPr lang="en-US" spc="-60" dirty="0">
                <a:solidFill>
                  <a:srgbClr val="FFFFFF"/>
                </a:solidFill>
                <a:effectLst/>
              </a:rPr>
              <a:t> </a:t>
            </a:r>
            <a:r>
              <a:rPr lang="en-US" spc="-20" dirty="0">
                <a:solidFill>
                  <a:srgbClr val="FFFFFF"/>
                </a:solidFill>
                <a:effectLst/>
              </a:rPr>
              <a:t>e</a:t>
            </a:r>
            <a:r>
              <a:rPr lang="en-US" spc="-35" dirty="0">
                <a:solidFill>
                  <a:srgbClr val="FFFFFF"/>
                </a:solidFill>
                <a:effectLst/>
              </a:rPr>
              <a:t> </a:t>
            </a:r>
            <a:r>
              <a:rPr lang="en-US" spc="-20" dirty="0" err="1">
                <a:solidFill>
                  <a:srgbClr val="FFFFFF"/>
                </a:solidFill>
                <a:effectLst/>
              </a:rPr>
              <a:t>inclusivi</a:t>
            </a:r>
            <a:r>
              <a:rPr lang="en-US" spc="-20" dirty="0">
                <a:solidFill>
                  <a:srgbClr val="FFFFFF"/>
                </a:solidFill>
                <a:effectLst/>
              </a:rPr>
              <a:t> </a:t>
            </a:r>
            <a:r>
              <a:rPr lang="en-US" spc="-20" dirty="0" err="1">
                <a:solidFill>
                  <a:srgbClr val="FFFFFF"/>
                </a:solidFill>
                <a:effectLst/>
              </a:rPr>
              <a:t>rivolti</a:t>
            </a:r>
            <a:r>
              <a:rPr lang="en-US" spc="-60" dirty="0">
                <a:solidFill>
                  <a:srgbClr val="FFFFFF"/>
                </a:solidFill>
                <a:effectLst/>
              </a:rPr>
              <a:t> </a:t>
            </a:r>
            <a:r>
              <a:rPr lang="en-US" spc="-20" dirty="0">
                <a:solidFill>
                  <a:srgbClr val="FFFFFF"/>
                </a:solidFill>
                <a:effectLst/>
              </a:rPr>
              <a:t>ai </a:t>
            </a:r>
            <a:r>
              <a:rPr lang="en-US" spc="0" dirty="0" err="1">
                <a:solidFill>
                  <a:srgbClr val="FFFFFF"/>
                </a:solidFill>
                <a:effectLst/>
              </a:rPr>
              <a:t>minori</a:t>
            </a:r>
            <a:r>
              <a:rPr lang="en-US" spc="0" dirty="0">
                <a:solidFill>
                  <a:srgbClr val="FFFFFF"/>
                </a:solidFill>
                <a:effectLst/>
              </a:rPr>
              <a:t> e </a:t>
            </a:r>
            <a:r>
              <a:rPr lang="en-US" spc="0" dirty="0" err="1">
                <a:solidFill>
                  <a:srgbClr val="FFFFFF"/>
                </a:solidFill>
                <a:effectLst/>
              </a:rPr>
              <a:t>agli</a:t>
            </a:r>
            <a:r>
              <a:rPr lang="en-US" spc="0" dirty="0">
                <a:solidFill>
                  <a:srgbClr val="FFFFFF"/>
                </a:solidFill>
                <a:effectLst/>
              </a:rPr>
              <a:t> </a:t>
            </a:r>
            <a:r>
              <a:rPr lang="en-US" spc="0" dirty="0" err="1">
                <a:solidFill>
                  <a:srgbClr val="FFFFFF"/>
                </a:solidFill>
                <a:effectLst/>
              </a:rPr>
              <a:t>adulti</a:t>
            </a:r>
            <a:r>
              <a:rPr lang="en-US" spc="0" dirty="0">
                <a:solidFill>
                  <a:srgbClr val="FFFFFF"/>
                </a:solidFill>
                <a:effectLst/>
              </a:rPr>
              <a:t> del </a:t>
            </a:r>
            <a:r>
              <a:rPr lang="en-US" spc="0" dirty="0" err="1">
                <a:solidFill>
                  <a:srgbClr val="FFFFFF"/>
                </a:solidFill>
                <a:effectLst/>
              </a:rPr>
              <a:t>territorio</a:t>
            </a:r>
            <a:endParaRPr lang="en-US" spc="0" dirty="0">
              <a:solidFill>
                <a:srgbClr val="FFFFFF"/>
              </a:solidFill>
              <a:effectLst/>
            </a:endParaRPr>
          </a:p>
          <a:p>
            <a:pPr marL="342900" lvl="0" indent="-342900">
              <a:spcBef>
                <a:spcPts val="1000"/>
              </a:spcBef>
              <a:buClr>
                <a:schemeClr val="accent1"/>
              </a:buClr>
              <a:buSzPts val="1100"/>
              <a:buFont typeface="Wingdings 3" charset="2"/>
              <a:buChar char=""/>
              <a:tabLst>
                <a:tab pos="473075" algn="l"/>
              </a:tabLst>
            </a:pPr>
            <a:r>
              <a:rPr lang="en-US" spc="-30" dirty="0" err="1">
                <a:solidFill>
                  <a:srgbClr val="FFFFFF"/>
                </a:solidFill>
                <a:effectLst/>
              </a:rPr>
              <a:t>Aumentato</a:t>
            </a:r>
            <a:r>
              <a:rPr lang="en-US" spc="-15" dirty="0">
                <a:solidFill>
                  <a:srgbClr val="FFFFFF"/>
                </a:solidFill>
                <a:effectLst/>
              </a:rPr>
              <a:t> </a:t>
            </a:r>
            <a:r>
              <a:rPr lang="en-US" spc="-30" dirty="0" err="1">
                <a:solidFill>
                  <a:srgbClr val="FFFFFF"/>
                </a:solidFill>
                <a:effectLst/>
              </a:rPr>
              <a:t>l'accesso</a:t>
            </a:r>
            <a:r>
              <a:rPr lang="en-US" spc="-15" dirty="0">
                <a:solidFill>
                  <a:srgbClr val="FFFFFF"/>
                </a:solidFill>
                <a:effectLst/>
              </a:rPr>
              <a:t> </a:t>
            </a:r>
            <a:r>
              <a:rPr lang="en-US" spc="-30" dirty="0" err="1">
                <a:solidFill>
                  <a:srgbClr val="FFFFFF"/>
                </a:solidFill>
                <a:effectLst/>
              </a:rPr>
              <a:t>agli</a:t>
            </a:r>
            <a:r>
              <a:rPr lang="en-US" spc="-40" dirty="0">
                <a:solidFill>
                  <a:srgbClr val="FFFFFF"/>
                </a:solidFill>
                <a:effectLst/>
              </a:rPr>
              <a:t> </a:t>
            </a:r>
            <a:r>
              <a:rPr lang="en-US" spc="-30" dirty="0" err="1">
                <a:solidFill>
                  <a:srgbClr val="FFFFFF"/>
                </a:solidFill>
                <a:effectLst/>
              </a:rPr>
              <a:t>spazi</a:t>
            </a:r>
            <a:r>
              <a:rPr lang="en-US" spc="-40" dirty="0">
                <a:solidFill>
                  <a:srgbClr val="FFFFFF"/>
                </a:solidFill>
                <a:effectLst/>
              </a:rPr>
              <a:t> </a:t>
            </a:r>
            <a:r>
              <a:rPr lang="en-US" spc="-30" dirty="0" err="1">
                <a:solidFill>
                  <a:srgbClr val="FFFFFF"/>
                </a:solidFill>
                <a:effectLst/>
              </a:rPr>
              <a:t>della</a:t>
            </a:r>
            <a:r>
              <a:rPr lang="en-US" spc="-35" dirty="0">
                <a:solidFill>
                  <a:srgbClr val="FFFFFF"/>
                </a:solidFill>
                <a:effectLst/>
              </a:rPr>
              <a:t> </a:t>
            </a:r>
            <a:r>
              <a:rPr lang="en-US" spc="-30" dirty="0" err="1">
                <a:solidFill>
                  <a:srgbClr val="FFFFFF"/>
                </a:solidFill>
                <a:effectLst/>
              </a:rPr>
              <a:t>biblioteca</a:t>
            </a:r>
            <a:r>
              <a:rPr lang="en-US" spc="-30" dirty="0">
                <a:solidFill>
                  <a:srgbClr val="FFFFFF"/>
                </a:solidFill>
                <a:effectLst/>
              </a:rPr>
              <a:t> per</a:t>
            </a:r>
            <a:r>
              <a:rPr lang="en-US" spc="0" dirty="0">
                <a:solidFill>
                  <a:srgbClr val="FFFFFF"/>
                </a:solidFill>
                <a:effectLst/>
              </a:rPr>
              <a:t> </a:t>
            </a:r>
            <a:r>
              <a:rPr lang="en-US" spc="-30" dirty="0">
                <a:solidFill>
                  <a:srgbClr val="FFFFFF"/>
                </a:solidFill>
                <a:effectLst/>
              </a:rPr>
              <a:t>il</a:t>
            </a:r>
            <a:r>
              <a:rPr lang="en-US" spc="-40" dirty="0">
                <a:solidFill>
                  <a:srgbClr val="FFFFFF"/>
                </a:solidFill>
                <a:effectLst/>
              </a:rPr>
              <a:t> </a:t>
            </a:r>
            <a:r>
              <a:rPr lang="en-US" spc="-30" dirty="0" err="1">
                <a:solidFill>
                  <a:srgbClr val="FFFFFF"/>
                </a:solidFill>
                <a:effectLst/>
              </a:rPr>
              <a:t>consulto</a:t>
            </a:r>
            <a:r>
              <a:rPr lang="en-US" spc="-15" dirty="0">
                <a:solidFill>
                  <a:srgbClr val="FFFFFF"/>
                </a:solidFill>
                <a:effectLst/>
              </a:rPr>
              <a:t> </a:t>
            </a:r>
            <a:r>
              <a:rPr lang="en-US" spc="-30" dirty="0">
                <a:solidFill>
                  <a:srgbClr val="FFFFFF"/>
                </a:solidFill>
                <a:effectLst/>
              </a:rPr>
              <a:t>e</a:t>
            </a:r>
            <a:r>
              <a:rPr lang="en-US" spc="-10" dirty="0">
                <a:solidFill>
                  <a:srgbClr val="FFFFFF"/>
                </a:solidFill>
                <a:effectLst/>
              </a:rPr>
              <a:t> </a:t>
            </a:r>
            <a:r>
              <a:rPr lang="en-US" spc="-30" dirty="0">
                <a:solidFill>
                  <a:srgbClr val="FFFFFF"/>
                </a:solidFill>
                <a:effectLst/>
              </a:rPr>
              <a:t>la</a:t>
            </a:r>
            <a:r>
              <a:rPr lang="en-US" spc="-35" dirty="0">
                <a:solidFill>
                  <a:srgbClr val="FFFFFF"/>
                </a:solidFill>
                <a:effectLst/>
              </a:rPr>
              <a:t> </a:t>
            </a:r>
            <a:r>
              <a:rPr lang="en-US" spc="-30" dirty="0">
                <a:solidFill>
                  <a:srgbClr val="FFFFFF"/>
                </a:solidFill>
                <a:effectLst/>
              </a:rPr>
              <a:t>presa in</a:t>
            </a:r>
            <a:r>
              <a:rPr lang="en-US" spc="-35" dirty="0">
                <a:solidFill>
                  <a:srgbClr val="FFFFFF"/>
                </a:solidFill>
                <a:effectLst/>
              </a:rPr>
              <a:t> </a:t>
            </a:r>
            <a:r>
              <a:rPr lang="en-US" spc="-30" dirty="0" err="1">
                <a:solidFill>
                  <a:srgbClr val="FFFFFF"/>
                </a:solidFill>
                <a:effectLst/>
              </a:rPr>
              <a:t>prestito</a:t>
            </a:r>
            <a:r>
              <a:rPr lang="en-US" spc="-10" dirty="0">
                <a:solidFill>
                  <a:srgbClr val="FFFFFF"/>
                </a:solidFill>
                <a:effectLst/>
              </a:rPr>
              <a:t> </a:t>
            </a:r>
            <a:r>
              <a:rPr lang="en-US" spc="-30" dirty="0" err="1">
                <a:solidFill>
                  <a:srgbClr val="FFFFFF"/>
                </a:solidFill>
                <a:effectLst/>
              </a:rPr>
              <a:t>dei</a:t>
            </a:r>
            <a:r>
              <a:rPr lang="en-US" spc="-45" dirty="0">
                <a:solidFill>
                  <a:srgbClr val="FFFFFF"/>
                </a:solidFill>
                <a:effectLst/>
              </a:rPr>
              <a:t> </a:t>
            </a:r>
            <a:r>
              <a:rPr lang="en-US" spc="-30" dirty="0">
                <a:solidFill>
                  <a:srgbClr val="FFFFFF"/>
                </a:solidFill>
                <a:effectLst/>
              </a:rPr>
              <a:t>libri</a:t>
            </a:r>
            <a:endParaRPr lang="en-US" spc="0" dirty="0">
              <a:solidFill>
                <a:srgbClr val="FFFFFF"/>
              </a:solidFill>
              <a:effectLst/>
            </a:endParaRPr>
          </a:p>
        </p:txBody>
      </p:sp>
    </p:spTree>
    <p:extLst>
      <p:ext uri="{BB962C8B-B14F-4D97-AF65-F5344CB8AC3E}">
        <p14:creationId xmlns:p14="http://schemas.microsoft.com/office/powerpoint/2010/main" val="47175045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4"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a:extLst>
              <a:ext uri="{FF2B5EF4-FFF2-40B4-BE49-F238E27FC236}">
                <a16:creationId xmlns:a16="http://schemas.microsoft.com/office/drawing/2014/main" id="{D4950C82-3224-8A4F-8770-7EBD30C3F393}"/>
              </a:ext>
            </a:extLst>
          </p:cNvPr>
          <p:cNvPicPr>
            <a:picLocks noChangeAspect="1"/>
          </p:cNvPicPr>
          <p:nvPr/>
        </p:nvPicPr>
        <p:blipFill>
          <a:blip r:embed="rId2"/>
          <a:srcRect l="34077" r="39543"/>
          <a:stretch/>
        </p:blipFill>
        <p:spPr>
          <a:xfrm>
            <a:off x="20" y="1730"/>
            <a:ext cx="2720524" cy="6858000"/>
          </a:xfrm>
          <a:prstGeom prst="rect">
            <a:avLst/>
          </a:prstGeom>
        </p:spPr>
      </p:pic>
      <p:sp>
        <p:nvSpPr>
          <p:cNvPr id="3" name="CasellaDiTesto 2">
            <a:extLst>
              <a:ext uri="{FF2B5EF4-FFF2-40B4-BE49-F238E27FC236}">
                <a16:creationId xmlns:a16="http://schemas.microsoft.com/office/drawing/2014/main" id="{11A6E7D7-166E-89FE-4E6A-49817F94927F}"/>
              </a:ext>
            </a:extLst>
          </p:cNvPr>
          <p:cNvSpPr txBox="1"/>
          <p:nvPr/>
        </p:nvSpPr>
        <p:spPr>
          <a:xfrm>
            <a:off x="4656667" y="2133600"/>
            <a:ext cx="6847944" cy="3777622"/>
          </a:xfrm>
          <a:prstGeom prst="rect">
            <a:avLst/>
          </a:prstGeom>
        </p:spPr>
        <p:txBody>
          <a:bodyPr vert="horz" lIns="91440" tIns="45720" rIns="91440" bIns="45720" rtlCol="0">
            <a:normAutofit/>
          </a:bodyPr>
          <a:lstStyle/>
          <a:p>
            <a:pPr marL="15875">
              <a:lnSpc>
                <a:spcPct val="90000"/>
              </a:lnSpc>
              <a:spcBef>
                <a:spcPts val="1000"/>
              </a:spcBef>
              <a:buClr>
                <a:schemeClr val="accent1"/>
              </a:buClr>
              <a:buFont typeface="Wingdings 3" charset="2"/>
              <a:buChar char=""/>
            </a:pPr>
            <a:r>
              <a:rPr lang="en-US" sz="1500" dirty="0">
                <a:solidFill>
                  <a:schemeClr val="tx1">
                    <a:lumMod val="75000"/>
                    <a:lumOff val="25000"/>
                  </a:schemeClr>
                </a:solidFill>
                <a:effectLst/>
              </a:rPr>
              <a:t>Il </a:t>
            </a:r>
            <a:r>
              <a:rPr lang="en-US" sz="1500" dirty="0" err="1">
                <a:solidFill>
                  <a:schemeClr val="tx1">
                    <a:lumMod val="75000"/>
                    <a:lumOff val="25000"/>
                  </a:schemeClr>
                </a:solidFill>
                <a:effectLst/>
              </a:rPr>
              <a:t>lavoro</a:t>
            </a:r>
            <a:r>
              <a:rPr lang="en-US" sz="1500" dirty="0">
                <a:solidFill>
                  <a:schemeClr val="tx1">
                    <a:lumMod val="75000"/>
                    <a:lumOff val="25000"/>
                  </a:schemeClr>
                </a:solidFill>
                <a:effectLst/>
              </a:rPr>
              <a:t> di </a:t>
            </a:r>
            <a:r>
              <a:rPr lang="en-US" sz="1500" dirty="0" err="1">
                <a:solidFill>
                  <a:schemeClr val="tx1">
                    <a:lumMod val="75000"/>
                    <a:lumOff val="25000"/>
                  </a:schemeClr>
                </a:solidFill>
                <a:effectLst/>
              </a:rPr>
              <a:t>coordinamento</a:t>
            </a:r>
            <a:r>
              <a:rPr lang="en-US" sz="1500" dirty="0">
                <a:solidFill>
                  <a:schemeClr val="tx1">
                    <a:lumMod val="75000"/>
                    <a:lumOff val="25000"/>
                  </a:schemeClr>
                </a:solidFill>
                <a:effectLst/>
              </a:rPr>
              <a:t> ha </a:t>
            </a:r>
            <a:r>
              <a:rPr lang="en-US" sz="1500" dirty="0" err="1">
                <a:solidFill>
                  <a:schemeClr val="tx1">
                    <a:lumMod val="75000"/>
                    <a:lumOff val="25000"/>
                  </a:schemeClr>
                </a:solidFill>
                <a:effectLst/>
              </a:rPr>
              <a:t>previsto</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anche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attività</a:t>
            </a:r>
            <a:r>
              <a:rPr lang="en-US" sz="1500" spc="-30" dirty="0">
                <a:solidFill>
                  <a:schemeClr val="tx1">
                    <a:lumMod val="75000"/>
                    <a:lumOff val="25000"/>
                  </a:schemeClr>
                </a:solidFill>
                <a:effectLst/>
              </a:rPr>
              <a:t> </a:t>
            </a:r>
            <a:r>
              <a:rPr lang="en-US" sz="1500" dirty="0">
                <a:solidFill>
                  <a:schemeClr val="tx1">
                    <a:lumMod val="75000"/>
                    <a:lumOff val="25000"/>
                  </a:schemeClr>
                </a:solidFill>
                <a:effectLst/>
              </a:rPr>
              <a:t>di </a:t>
            </a:r>
            <a:r>
              <a:rPr lang="en-US" sz="1500" dirty="0" err="1">
                <a:solidFill>
                  <a:schemeClr val="tx1">
                    <a:lumMod val="75000"/>
                    <a:lumOff val="25000"/>
                  </a:schemeClr>
                </a:solidFill>
                <a:effectLst/>
              </a:rPr>
              <a:t>comunicazione</a:t>
            </a:r>
            <a:r>
              <a:rPr lang="en-US" sz="1500" dirty="0">
                <a:solidFill>
                  <a:schemeClr val="tx1">
                    <a:lumMod val="75000"/>
                    <a:lumOff val="25000"/>
                  </a:schemeClr>
                </a:solidFill>
                <a:effectLst/>
              </a:rPr>
              <a:t> e </a:t>
            </a:r>
            <a:r>
              <a:rPr lang="en-US" sz="1500" dirty="0" err="1">
                <a:solidFill>
                  <a:schemeClr val="tx1">
                    <a:lumMod val="75000"/>
                    <a:lumOff val="25000"/>
                  </a:schemeClr>
                </a:solidFill>
                <a:effectLst/>
              </a:rPr>
              <a:t>promozione</a:t>
            </a:r>
            <a:r>
              <a:rPr lang="en-US" sz="1500" spc="200" dirty="0">
                <a:solidFill>
                  <a:schemeClr val="tx1">
                    <a:lumMod val="75000"/>
                    <a:lumOff val="25000"/>
                  </a:schemeClr>
                </a:solidFill>
                <a:effectLst/>
              </a:rPr>
              <a:t> </a:t>
            </a:r>
            <a:r>
              <a:rPr lang="en-US" sz="1500" dirty="0">
                <a:solidFill>
                  <a:schemeClr val="tx1">
                    <a:lumMod val="75000"/>
                    <a:lumOff val="25000"/>
                  </a:schemeClr>
                </a:solidFill>
                <a:effectLst/>
              </a:rPr>
              <a:t>social </a:t>
            </a:r>
            <a:r>
              <a:rPr lang="en-US" sz="1500" spc="-20" dirty="0" err="1">
                <a:solidFill>
                  <a:schemeClr val="tx1">
                    <a:lumMod val="75000"/>
                    <a:lumOff val="25000"/>
                  </a:schemeClr>
                </a:solidFill>
                <a:effectLst/>
              </a:rPr>
              <a:t>attraverso</a:t>
            </a:r>
            <a:r>
              <a:rPr lang="en-US" sz="1500" spc="-35" dirty="0">
                <a:solidFill>
                  <a:schemeClr val="tx1">
                    <a:lumMod val="75000"/>
                    <a:lumOff val="25000"/>
                  </a:schemeClr>
                </a:solidFill>
                <a:effectLst/>
              </a:rPr>
              <a:t> </a:t>
            </a:r>
            <a:r>
              <a:rPr lang="en-US" sz="1500" spc="-20" dirty="0" err="1">
                <a:solidFill>
                  <a:schemeClr val="tx1">
                    <a:lumMod val="75000"/>
                    <a:lumOff val="25000"/>
                  </a:schemeClr>
                </a:solidFill>
                <a:effectLst/>
              </a:rPr>
              <a:t>i</a:t>
            </a:r>
            <a:r>
              <a:rPr lang="en-US" sz="1500" spc="-55" dirty="0">
                <a:solidFill>
                  <a:schemeClr val="tx1">
                    <a:lumMod val="75000"/>
                    <a:lumOff val="25000"/>
                  </a:schemeClr>
                </a:solidFill>
                <a:effectLst/>
              </a:rPr>
              <a:t> </a:t>
            </a:r>
            <a:r>
              <a:rPr lang="en-US" sz="1500" spc="-20" dirty="0" err="1">
                <a:solidFill>
                  <a:schemeClr val="tx1">
                    <a:lumMod val="75000"/>
                    <a:lumOff val="25000"/>
                  </a:schemeClr>
                </a:solidFill>
                <a:effectLst/>
              </a:rPr>
              <a:t>seguenti</a:t>
            </a:r>
            <a:r>
              <a:rPr lang="en-US" sz="1500" spc="-55" dirty="0">
                <a:solidFill>
                  <a:schemeClr val="tx1">
                    <a:lumMod val="75000"/>
                    <a:lumOff val="25000"/>
                  </a:schemeClr>
                </a:solidFill>
                <a:effectLst/>
              </a:rPr>
              <a:t> </a:t>
            </a:r>
            <a:r>
              <a:rPr lang="en-US" sz="1500" spc="-20" dirty="0">
                <a:solidFill>
                  <a:schemeClr val="tx1">
                    <a:lumMod val="75000"/>
                    <a:lumOff val="25000"/>
                  </a:schemeClr>
                </a:solidFill>
                <a:effectLst/>
              </a:rPr>
              <a:t>link</a:t>
            </a:r>
            <a:r>
              <a:rPr lang="en-US" sz="1500" spc="-25" dirty="0">
                <a:solidFill>
                  <a:schemeClr val="tx1">
                    <a:lumMod val="75000"/>
                    <a:lumOff val="25000"/>
                  </a:schemeClr>
                </a:solidFill>
                <a:effectLst/>
              </a:rPr>
              <a:t> </a:t>
            </a:r>
            <a:r>
              <a:rPr lang="en-US" sz="1500" spc="-20" dirty="0" err="1">
                <a:solidFill>
                  <a:schemeClr val="tx1">
                    <a:lumMod val="75000"/>
                    <a:lumOff val="25000"/>
                  </a:schemeClr>
                </a:solidFill>
                <a:effectLst/>
              </a:rPr>
              <a:t>condivisi</a:t>
            </a:r>
            <a:r>
              <a:rPr lang="en-US" sz="1500" spc="-55" dirty="0">
                <a:solidFill>
                  <a:schemeClr val="tx1">
                    <a:lumMod val="75000"/>
                    <a:lumOff val="25000"/>
                  </a:schemeClr>
                </a:solidFill>
                <a:effectLst/>
              </a:rPr>
              <a:t> </a:t>
            </a:r>
            <a:r>
              <a:rPr lang="en-US" sz="1500" spc="-20" dirty="0" err="1">
                <a:solidFill>
                  <a:schemeClr val="tx1">
                    <a:lumMod val="75000"/>
                    <a:lumOff val="25000"/>
                  </a:schemeClr>
                </a:solidFill>
                <a:effectLst/>
              </a:rPr>
              <a:t>sulle</a:t>
            </a:r>
            <a:r>
              <a:rPr lang="en-US" sz="1500" spc="-25" dirty="0">
                <a:solidFill>
                  <a:schemeClr val="tx1">
                    <a:lumMod val="75000"/>
                    <a:lumOff val="25000"/>
                  </a:schemeClr>
                </a:solidFill>
                <a:effectLst/>
              </a:rPr>
              <a:t> </a:t>
            </a:r>
            <a:r>
              <a:rPr lang="en-US" sz="1500" spc="-20" dirty="0" err="1">
                <a:solidFill>
                  <a:schemeClr val="tx1">
                    <a:lumMod val="75000"/>
                    <a:lumOff val="25000"/>
                  </a:schemeClr>
                </a:solidFill>
                <a:effectLst/>
              </a:rPr>
              <a:t>pagine</a:t>
            </a:r>
            <a:r>
              <a:rPr lang="en-US" sz="1500" spc="-25" dirty="0">
                <a:solidFill>
                  <a:schemeClr val="tx1">
                    <a:lumMod val="75000"/>
                    <a:lumOff val="25000"/>
                  </a:schemeClr>
                </a:solidFill>
                <a:effectLst/>
              </a:rPr>
              <a:t> </a:t>
            </a:r>
            <a:r>
              <a:rPr lang="en-US" sz="1500" spc="-20" dirty="0">
                <a:solidFill>
                  <a:schemeClr val="tx1">
                    <a:lumMod val="75000"/>
                    <a:lumOff val="25000"/>
                  </a:schemeClr>
                </a:solidFill>
                <a:effectLst/>
              </a:rPr>
              <a:t>social</a:t>
            </a:r>
            <a:r>
              <a:rPr lang="en-US" sz="1500" spc="-50" dirty="0">
                <a:solidFill>
                  <a:schemeClr val="tx1">
                    <a:lumMod val="75000"/>
                    <a:lumOff val="25000"/>
                  </a:schemeClr>
                </a:solidFill>
                <a:effectLst/>
              </a:rPr>
              <a:t> </a:t>
            </a:r>
            <a:r>
              <a:rPr lang="en-US" sz="1500" spc="-20" dirty="0">
                <a:solidFill>
                  <a:schemeClr val="tx1">
                    <a:lumMod val="75000"/>
                    <a:lumOff val="25000"/>
                  </a:schemeClr>
                </a:solidFill>
                <a:effectLst/>
              </a:rPr>
              <a:t>di</a:t>
            </a:r>
            <a:r>
              <a:rPr lang="en-US" sz="1500" spc="-55" dirty="0">
                <a:solidFill>
                  <a:schemeClr val="tx1">
                    <a:lumMod val="75000"/>
                    <a:lumOff val="25000"/>
                  </a:schemeClr>
                </a:solidFill>
                <a:effectLst/>
              </a:rPr>
              <a:t> </a:t>
            </a:r>
            <a:r>
              <a:rPr lang="en-US" sz="1500" spc="-20" dirty="0" err="1">
                <a:solidFill>
                  <a:schemeClr val="tx1">
                    <a:lumMod val="75000"/>
                    <a:lumOff val="25000"/>
                  </a:schemeClr>
                </a:solidFill>
                <a:effectLst/>
              </a:rPr>
              <a:t>PsyPlus</a:t>
            </a:r>
            <a:r>
              <a:rPr lang="en-US" sz="1500" spc="-70" dirty="0">
                <a:solidFill>
                  <a:schemeClr val="tx1">
                    <a:lumMod val="75000"/>
                    <a:lumOff val="25000"/>
                  </a:schemeClr>
                </a:solidFill>
                <a:effectLst/>
              </a:rPr>
              <a:t> </a:t>
            </a:r>
            <a:r>
              <a:rPr lang="en-US" sz="1500" spc="-20" dirty="0">
                <a:solidFill>
                  <a:schemeClr val="tx1">
                    <a:lumMod val="75000"/>
                    <a:lumOff val="25000"/>
                  </a:schemeClr>
                </a:solidFill>
                <a:effectLst/>
              </a:rPr>
              <a:t>e del</a:t>
            </a:r>
            <a:r>
              <a:rPr lang="en-US" sz="1500" spc="-55" dirty="0">
                <a:solidFill>
                  <a:schemeClr val="tx1">
                    <a:lumMod val="75000"/>
                    <a:lumOff val="25000"/>
                  </a:schemeClr>
                </a:solidFill>
                <a:effectLst/>
              </a:rPr>
              <a:t> </a:t>
            </a:r>
            <a:r>
              <a:rPr lang="en-US" sz="1500" spc="-20" dirty="0" err="1">
                <a:solidFill>
                  <a:schemeClr val="tx1">
                    <a:lumMod val="75000"/>
                    <a:lumOff val="25000"/>
                  </a:schemeClr>
                </a:solidFill>
                <a:effectLst/>
              </a:rPr>
              <a:t>Comune</a:t>
            </a:r>
            <a:r>
              <a:rPr lang="en-US" sz="1500" spc="-25" dirty="0">
                <a:solidFill>
                  <a:schemeClr val="tx1">
                    <a:lumMod val="75000"/>
                    <a:lumOff val="25000"/>
                  </a:schemeClr>
                </a:solidFill>
                <a:effectLst/>
              </a:rPr>
              <a:t> </a:t>
            </a:r>
            <a:r>
              <a:rPr lang="en-US" sz="1500" spc="-20" dirty="0">
                <a:solidFill>
                  <a:schemeClr val="tx1">
                    <a:lumMod val="75000"/>
                    <a:lumOff val="25000"/>
                  </a:schemeClr>
                </a:solidFill>
                <a:effectLst/>
              </a:rPr>
              <a:t>di</a:t>
            </a:r>
            <a:r>
              <a:rPr lang="en-US" sz="1500" spc="-55" dirty="0">
                <a:solidFill>
                  <a:schemeClr val="tx1">
                    <a:lumMod val="75000"/>
                    <a:lumOff val="25000"/>
                  </a:schemeClr>
                </a:solidFill>
                <a:effectLst/>
              </a:rPr>
              <a:t> </a:t>
            </a:r>
            <a:r>
              <a:rPr lang="en-US" sz="1500" spc="-20" dirty="0">
                <a:solidFill>
                  <a:schemeClr val="tx1">
                    <a:lumMod val="75000"/>
                    <a:lumOff val="25000"/>
                  </a:schemeClr>
                </a:solidFill>
                <a:effectLst/>
              </a:rPr>
              <a:t>Aprilia:</a:t>
            </a:r>
            <a:endParaRPr lang="en-US" sz="1500" dirty="0">
              <a:solidFill>
                <a:schemeClr val="tx1">
                  <a:lumMod val="75000"/>
                  <a:lumOff val="25000"/>
                </a:schemeClr>
              </a:solidFill>
              <a:effectLst/>
            </a:endParaRPr>
          </a:p>
          <a:p>
            <a:pPr marL="15875">
              <a:lnSpc>
                <a:spcPct val="90000"/>
              </a:lnSpc>
              <a:spcBef>
                <a:spcPts val="1000"/>
              </a:spcBef>
              <a:buClr>
                <a:schemeClr val="accent1"/>
              </a:buClr>
            </a:pPr>
            <a:endParaRPr lang="en-US" sz="1500" dirty="0">
              <a:solidFill>
                <a:schemeClr val="tx1">
                  <a:lumMod val="75000"/>
                  <a:lumOff val="25000"/>
                </a:schemeClr>
              </a:solidFill>
              <a:effectLst/>
            </a:endParaRPr>
          </a:p>
          <a:p>
            <a:pPr marL="342900" lvl="0" indent="-342900">
              <a:lnSpc>
                <a:spcPct val="90000"/>
              </a:lnSpc>
              <a:spcBef>
                <a:spcPts val="1000"/>
              </a:spcBef>
              <a:buClr>
                <a:schemeClr val="accent1"/>
              </a:buClr>
              <a:buSzPts val="1100"/>
              <a:buFont typeface="Wingdings 3" charset="2"/>
              <a:buChar char=""/>
              <a:tabLst>
                <a:tab pos="473075" algn="l"/>
              </a:tabLst>
            </a:pPr>
            <a:r>
              <a:rPr lang="en-US" sz="1500" spc="-10" dirty="0">
                <a:solidFill>
                  <a:schemeClr val="tx1">
                    <a:lumMod val="75000"/>
                    <a:lumOff val="25000"/>
                  </a:schemeClr>
                </a:solidFill>
                <a:effectLst/>
                <a:hlinkClick r:id="rId3"/>
              </a:rPr>
              <a:t>https://www.facebook.com/share/p/pza2k5KHJ26tyUM8</a:t>
            </a:r>
            <a:r>
              <a:rPr lang="en-US" sz="1500" u="sng" spc="-10" dirty="0">
                <a:solidFill>
                  <a:schemeClr val="tx1">
                    <a:lumMod val="75000"/>
                    <a:lumOff val="25000"/>
                  </a:schemeClr>
                </a:solidFill>
                <a:effectLst/>
                <a:uFill>
                  <a:solidFill>
                    <a:srgbClr val="1154CC"/>
                  </a:solidFill>
                </a:uFill>
              </a:rPr>
              <a:t>/</a:t>
            </a:r>
            <a:endParaRPr lang="en-US" sz="1500" spc="0" dirty="0">
              <a:solidFill>
                <a:schemeClr val="tx1">
                  <a:lumMod val="75000"/>
                  <a:lumOff val="25000"/>
                </a:schemeClr>
              </a:solidFill>
              <a:effectLst/>
            </a:endParaRPr>
          </a:p>
          <a:p>
            <a:pPr marL="342900" lvl="0" indent="-342900">
              <a:lnSpc>
                <a:spcPct val="90000"/>
              </a:lnSpc>
              <a:spcBef>
                <a:spcPts val="1000"/>
              </a:spcBef>
              <a:buClr>
                <a:schemeClr val="accent1"/>
              </a:buClr>
              <a:buSzPts val="1100"/>
              <a:buFont typeface="Wingdings 3" charset="2"/>
              <a:buChar char=""/>
              <a:tabLst>
                <a:tab pos="473075" algn="l"/>
              </a:tabLst>
            </a:pPr>
            <a:r>
              <a:rPr lang="en-US" sz="1500" spc="-10" dirty="0">
                <a:solidFill>
                  <a:schemeClr val="tx1">
                    <a:lumMod val="75000"/>
                    <a:lumOff val="25000"/>
                  </a:schemeClr>
                </a:solidFill>
                <a:effectLst/>
                <a:hlinkClick r:id="rId4"/>
              </a:rPr>
              <a:t>https://www.facebook.com/share/p/3zFKaXE9w4YaWSap</a:t>
            </a:r>
            <a:r>
              <a:rPr lang="en-US" sz="1500" u="sng" spc="-10" dirty="0">
                <a:solidFill>
                  <a:schemeClr val="tx1">
                    <a:lumMod val="75000"/>
                    <a:lumOff val="25000"/>
                  </a:schemeClr>
                </a:solidFill>
                <a:effectLst/>
                <a:uFill>
                  <a:solidFill>
                    <a:srgbClr val="1154CC"/>
                  </a:solidFill>
                </a:uFill>
              </a:rPr>
              <a:t>/</a:t>
            </a:r>
            <a:endParaRPr lang="en-US" sz="1500" spc="0" dirty="0">
              <a:solidFill>
                <a:schemeClr val="tx1">
                  <a:lumMod val="75000"/>
                  <a:lumOff val="25000"/>
                </a:schemeClr>
              </a:solidFill>
              <a:effectLst/>
            </a:endParaRPr>
          </a:p>
          <a:p>
            <a:pPr marL="342900" lvl="0" indent="-342900">
              <a:lnSpc>
                <a:spcPct val="90000"/>
              </a:lnSpc>
              <a:spcBef>
                <a:spcPts val="1000"/>
              </a:spcBef>
              <a:buClr>
                <a:schemeClr val="accent1"/>
              </a:buClr>
              <a:buSzPts val="1100"/>
              <a:buFont typeface="Wingdings 3" charset="2"/>
              <a:buChar char=""/>
              <a:tabLst>
                <a:tab pos="473075" algn="l"/>
              </a:tabLst>
            </a:pPr>
            <a:r>
              <a:rPr lang="en-US" sz="1500" spc="-10" dirty="0">
                <a:solidFill>
                  <a:schemeClr val="tx1">
                    <a:lumMod val="75000"/>
                    <a:lumOff val="25000"/>
                  </a:schemeClr>
                </a:solidFill>
                <a:effectLst/>
                <a:hlinkClick r:id="rId5"/>
              </a:rPr>
              <a:t>https://www.facebook.com/share/p/6ULrbgt2DSqRqqB</a:t>
            </a:r>
            <a:r>
              <a:rPr lang="en-US" sz="1500" u="sng" spc="-10" dirty="0">
                <a:solidFill>
                  <a:schemeClr val="tx1">
                    <a:lumMod val="75000"/>
                    <a:lumOff val="25000"/>
                  </a:schemeClr>
                </a:solidFill>
                <a:effectLst/>
                <a:uFill>
                  <a:solidFill>
                    <a:srgbClr val="1154CC"/>
                  </a:solidFill>
                </a:uFill>
              </a:rPr>
              <a:t>s/</a:t>
            </a:r>
            <a:endParaRPr lang="en-US" sz="1500" spc="0" dirty="0">
              <a:solidFill>
                <a:schemeClr val="tx1">
                  <a:lumMod val="75000"/>
                  <a:lumOff val="25000"/>
                </a:schemeClr>
              </a:solidFill>
              <a:effectLst/>
            </a:endParaRPr>
          </a:p>
          <a:p>
            <a:pPr marL="342900" lvl="0" indent="-342900">
              <a:lnSpc>
                <a:spcPct val="90000"/>
              </a:lnSpc>
              <a:spcBef>
                <a:spcPts val="1000"/>
              </a:spcBef>
              <a:buClr>
                <a:schemeClr val="accent1"/>
              </a:buClr>
              <a:buSzPts val="1100"/>
              <a:buFont typeface="Wingdings 3" charset="2"/>
              <a:buChar char=""/>
              <a:tabLst>
                <a:tab pos="473075" algn="l"/>
              </a:tabLst>
            </a:pPr>
            <a:r>
              <a:rPr lang="en-US" sz="1500" spc="-10" dirty="0">
                <a:solidFill>
                  <a:schemeClr val="tx1">
                    <a:lumMod val="75000"/>
                    <a:lumOff val="25000"/>
                  </a:schemeClr>
                </a:solidFill>
                <a:effectLst/>
                <a:hlinkClick r:id="rId6"/>
              </a:rPr>
              <a:t>https://www.facebook.com/share/p/peBaPAigXvATi8Pn</a:t>
            </a:r>
            <a:r>
              <a:rPr lang="en-US" sz="1500" u="sng" spc="-10" dirty="0">
                <a:solidFill>
                  <a:schemeClr val="tx1">
                    <a:lumMod val="75000"/>
                    <a:lumOff val="25000"/>
                  </a:schemeClr>
                </a:solidFill>
                <a:effectLst/>
                <a:uFill>
                  <a:solidFill>
                    <a:srgbClr val="1154CC"/>
                  </a:solidFill>
                </a:uFill>
              </a:rPr>
              <a:t>/</a:t>
            </a:r>
            <a:endParaRPr lang="en-US" sz="1500" spc="0" dirty="0">
              <a:solidFill>
                <a:schemeClr val="tx1">
                  <a:lumMod val="75000"/>
                  <a:lumOff val="25000"/>
                </a:schemeClr>
              </a:solidFill>
              <a:effectLst/>
            </a:endParaRPr>
          </a:p>
          <a:p>
            <a:pPr marL="342900" lvl="0" indent="-342900">
              <a:lnSpc>
                <a:spcPct val="90000"/>
              </a:lnSpc>
              <a:spcBef>
                <a:spcPts val="1000"/>
              </a:spcBef>
              <a:buClr>
                <a:schemeClr val="accent1"/>
              </a:buClr>
              <a:buSzPts val="1100"/>
              <a:buFont typeface="Wingdings 3" charset="2"/>
              <a:buChar char=""/>
              <a:tabLst>
                <a:tab pos="473075" algn="l"/>
              </a:tabLst>
            </a:pPr>
            <a:r>
              <a:rPr lang="en-US" sz="1500" spc="-10" dirty="0">
                <a:solidFill>
                  <a:schemeClr val="tx1">
                    <a:lumMod val="75000"/>
                    <a:lumOff val="25000"/>
                  </a:schemeClr>
                </a:solidFill>
                <a:effectLst/>
                <a:hlinkClick r:id="rId7"/>
              </a:rPr>
              <a:t>https://www.facebook.com/share/p/VMVtALJiA6hbfKVg</a:t>
            </a:r>
            <a:r>
              <a:rPr lang="en-US" sz="1500" u="sng" spc="-10" dirty="0">
                <a:solidFill>
                  <a:schemeClr val="tx1">
                    <a:lumMod val="75000"/>
                    <a:lumOff val="25000"/>
                  </a:schemeClr>
                </a:solidFill>
                <a:effectLst/>
                <a:uFill>
                  <a:solidFill>
                    <a:srgbClr val="1154CC"/>
                  </a:solidFill>
                </a:uFill>
              </a:rPr>
              <a:t>/</a:t>
            </a:r>
            <a:endParaRPr lang="en-US" sz="1500" spc="0" dirty="0">
              <a:solidFill>
                <a:schemeClr val="tx1">
                  <a:lumMod val="75000"/>
                  <a:lumOff val="25000"/>
                </a:schemeClr>
              </a:solidFill>
              <a:effectLst/>
            </a:endParaRPr>
          </a:p>
          <a:p>
            <a:pPr marL="342900" lvl="0" indent="-342900">
              <a:lnSpc>
                <a:spcPct val="90000"/>
              </a:lnSpc>
              <a:spcBef>
                <a:spcPts val="1000"/>
              </a:spcBef>
              <a:buClr>
                <a:schemeClr val="accent1"/>
              </a:buClr>
              <a:buSzPts val="1100"/>
              <a:buFont typeface="Wingdings 3" charset="2"/>
              <a:buChar char=""/>
              <a:tabLst>
                <a:tab pos="473075" algn="l"/>
              </a:tabLst>
            </a:pPr>
            <a:r>
              <a:rPr lang="en-US" sz="1500" spc="-10" dirty="0">
                <a:solidFill>
                  <a:schemeClr val="tx1">
                    <a:lumMod val="75000"/>
                    <a:lumOff val="25000"/>
                  </a:schemeClr>
                </a:solidFill>
                <a:effectLst/>
                <a:hlinkClick r:id="rId8"/>
              </a:rPr>
              <a:t>https://www.facebook.com/share/p/JCkLs8euzTFAais8</a:t>
            </a:r>
            <a:r>
              <a:rPr lang="en-US" sz="1500" u="sng" spc="-10" dirty="0">
                <a:solidFill>
                  <a:schemeClr val="tx1">
                    <a:lumMod val="75000"/>
                    <a:lumOff val="25000"/>
                  </a:schemeClr>
                </a:solidFill>
                <a:effectLst/>
                <a:uFill>
                  <a:solidFill>
                    <a:srgbClr val="1154CC"/>
                  </a:solidFill>
                </a:uFill>
              </a:rPr>
              <a:t>/</a:t>
            </a:r>
            <a:endParaRPr lang="en-US" sz="1500" spc="0" dirty="0">
              <a:solidFill>
                <a:schemeClr val="tx1">
                  <a:lumMod val="75000"/>
                  <a:lumOff val="25000"/>
                </a:schemeClr>
              </a:solidFill>
              <a:effectLst/>
            </a:endParaRPr>
          </a:p>
          <a:p>
            <a:pPr marL="342900" lvl="0" indent="-342900">
              <a:lnSpc>
                <a:spcPct val="90000"/>
              </a:lnSpc>
              <a:spcBef>
                <a:spcPts val="1000"/>
              </a:spcBef>
              <a:buClr>
                <a:schemeClr val="accent1"/>
              </a:buClr>
              <a:buSzPts val="1100"/>
              <a:buFont typeface="Wingdings 3" charset="2"/>
              <a:buChar char=""/>
              <a:tabLst>
                <a:tab pos="473075" algn="l"/>
              </a:tabLst>
            </a:pPr>
            <a:r>
              <a:rPr lang="en-US" sz="1500" spc="-10" dirty="0">
                <a:solidFill>
                  <a:schemeClr val="tx1">
                    <a:lumMod val="75000"/>
                    <a:lumOff val="25000"/>
                  </a:schemeClr>
                </a:solidFill>
                <a:effectLst/>
                <a:hlinkClick r:id="rId9"/>
              </a:rPr>
              <a:t>https://www.facebook.com/share/p/a8X5Ce57NjSxpXQ</a:t>
            </a:r>
            <a:r>
              <a:rPr lang="en-US" sz="1500" u="sng" spc="-10" dirty="0">
                <a:solidFill>
                  <a:schemeClr val="tx1">
                    <a:lumMod val="75000"/>
                    <a:lumOff val="25000"/>
                  </a:schemeClr>
                </a:solidFill>
                <a:effectLst/>
                <a:uFill>
                  <a:solidFill>
                    <a:srgbClr val="1154CC"/>
                  </a:solidFill>
                </a:uFill>
              </a:rPr>
              <a:t>x/</a:t>
            </a:r>
            <a:endParaRPr lang="en-US" sz="1500" spc="0" dirty="0">
              <a:solidFill>
                <a:schemeClr val="tx1">
                  <a:lumMod val="75000"/>
                  <a:lumOff val="25000"/>
                </a:schemeClr>
              </a:solidFill>
              <a:effectLst/>
            </a:endParaRPr>
          </a:p>
          <a:p>
            <a:pPr marL="342900" lvl="0" indent="-342900">
              <a:lnSpc>
                <a:spcPct val="90000"/>
              </a:lnSpc>
              <a:spcBef>
                <a:spcPts val="1000"/>
              </a:spcBef>
              <a:buClr>
                <a:schemeClr val="accent1"/>
              </a:buClr>
              <a:buSzPts val="1100"/>
              <a:buFont typeface="Wingdings 3" charset="2"/>
              <a:buChar char=""/>
              <a:tabLst>
                <a:tab pos="473075" algn="l"/>
              </a:tabLst>
            </a:pPr>
            <a:r>
              <a:rPr lang="en-US" sz="1500" spc="-10" dirty="0">
                <a:solidFill>
                  <a:schemeClr val="tx1">
                    <a:lumMod val="75000"/>
                    <a:lumOff val="25000"/>
                  </a:schemeClr>
                </a:solidFill>
                <a:effectLst/>
                <a:hlinkClick r:id="rId10"/>
              </a:rPr>
              <a:t>https://www.facebook.com/share/p/Bb3RfmdksW2htSyS</a:t>
            </a:r>
            <a:r>
              <a:rPr lang="en-US" sz="1500" u="sng" spc="-10" dirty="0">
                <a:solidFill>
                  <a:schemeClr val="tx1">
                    <a:lumMod val="75000"/>
                    <a:lumOff val="25000"/>
                  </a:schemeClr>
                </a:solidFill>
                <a:effectLst/>
                <a:uFill>
                  <a:solidFill>
                    <a:srgbClr val="1154CC"/>
                  </a:solidFill>
                </a:uFill>
              </a:rPr>
              <a:t>/</a:t>
            </a:r>
            <a:endParaRPr lang="en-US" sz="1500" spc="0" dirty="0">
              <a:solidFill>
                <a:schemeClr val="tx1">
                  <a:lumMod val="75000"/>
                  <a:lumOff val="25000"/>
                </a:schemeClr>
              </a:solidFill>
              <a:effectLst/>
            </a:endParaRPr>
          </a:p>
        </p:txBody>
      </p:sp>
    </p:spTree>
    <p:extLst>
      <p:ext uri="{BB962C8B-B14F-4D97-AF65-F5344CB8AC3E}">
        <p14:creationId xmlns:p14="http://schemas.microsoft.com/office/powerpoint/2010/main" val="1523647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1EB855-D1DD-1A14-E2F9-9466BAC93C68}"/>
              </a:ext>
            </a:extLst>
          </p:cNvPr>
          <p:cNvSpPr>
            <a:spLocks noGrp="1"/>
          </p:cNvSpPr>
          <p:nvPr>
            <p:ph type="title"/>
          </p:nvPr>
        </p:nvSpPr>
        <p:spPr>
          <a:xfrm>
            <a:off x="2476261" y="760689"/>
            <a:ext cx="8911687" cy="1280890"/>
          </a:xfrm>
        </p:spPr>
        <p:txBody>
          <a:bodyPr/>
          <a:lstStyle/>
          <a:p>
            <a:r>
              <a:rPr lang="it-IT" sz="1800" dirty="0">
                <a:effectLst/>
                <a:latin typeface="Tahoma" panose="020B0604030504040204" pitchFamily="34" charset="0"/>
                <a:ea typeface="Tahoma" panose="020B0604030504040204" pitchFamily="34" charset="0"/>
                <a:cs typeface="Tahoma" panose="020B0604030504040204" pitchFamily="34" charset="0"/>
              </a:rPr>
              <a:t>Laboratori organizzati dalla Compagnia</a:t>
            </a:r>
            <a:r>
              <a:rPr lang="it-IT" sz="1800" spc="-10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teatrale</a:t>
            </a:r>
            <a:r>
              <a:rPr lang="it-IT" sz="1800" spc="-10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“Loro</a:t>
            </a:r>
            <a:r>
              <a:rPr lang="it-IT" sz="1800" spc="-10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10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Napoli</a:t>
            </a:r>
            <a:r>
              <a:rPr lang="it-IT" sz="1800" spc="-10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t>
            </a:r>
            <a:r>
              <a:rPr lang="it-IT" sz="1800" spc="-9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APS”:</a:t>
            </a:r>
            <a:br>
              <a:rPr lang="it-IT" sz="1800" spc="-20" dirty="0">
                <a:effectLst/>
                <a:latin typeface="Tahoma" panose="020B0604030504040204" pitchFamily="34" charset="0"/>
                <a:ea typeface="Tahoma" panose="020B0604030504040204" pitchFamily="34" charset="0"/>
                <a:cs typeface="Tahoma" panose="020B0604030504040204" pitchFamily="34" charset="0"/>
              </a:rPr>
            </a:b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4" name="Segnaposto contenuto 3">
            <a:extLst>
              <a:ext uri="{FF2B5EF4-FFF2-40B4-BE49-F238E27FC236}">
                <a16:creationId xmlns:a16="http://schemas.microsoft.com/office/drawing/2014/main" id="{2414A41A-182E-AC3E-F194-4A305AFEF2F9}"/>
              </a:ext>
            </a:extLst>
          </p:cNvPr>
          <p:cNvSpPr>
            <a:spLocks noGrp="1"/>
          </p:cNvSpPr>
          <p:nvPr>
            <p:ph sz="half" idx="2"/>
          </p:nvPr>
        </p:nvSpPr>
        <p:spPr>
          <a:xfrm>
            <a:off x="2021654" y="2561841"/>
            <a:ext cx="3417450" cy="3681304"/>
          </a:xfrm>
        </p:spPr>
        <p:txBody>
          <a:bodyPr>
            <a:normAutofit/>
          </a:bodyPr>
          <a:lstStyle/>
          <a:p>
            <a:pPr>
              <a:lnSpc>
                <a:spcPct val="160000"/>
              </a:lnSpc>
            </a:pPr>
            <a:r>
              <a:rPr lang="it-IT" sz="1800" dirty="0">
                <a:effectLst/>
                <a:latin typeface="Tahoma" panose="020B0604030504040204" pitchFamily="34" charset="0"/>
                <a:ea typeface="Tahoma" panose="020B0604030504040204" pitchFamily="34" charset="0"/>
                <a:cs typeface="Tahoma" panose="020B0604030504040204" pitchFamily="34" charset="0"/>
              </a:rPr>
              <a:t>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laboratori</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svolti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hanno</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avuto</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come</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tema</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principale</a:t>
            </a:r>
            <a:r>
              <a:rPr lang="it-IT" sz="1800" spc="11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la</a:t>
            </a:r>
            <a:r>
              <a:rPr lang="it-IT" sz="1800" spc="-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lettura</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animata</a:t>
            </a:r>
            <a:r>
              <a:rPr lang="it-IT" sz="1800" spc="-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storie</a:t>
            </a:r>
            <a:r>
              <a:rPr lang="it-IT" sz="1800" spc="-2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accoglienza</a:t>
            </a:r>
            <a:r>
              <a:rPr lang="it-IT" sz="1800" spc="-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ed</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inclusione</a:t>
            </a:r>
            <a:r>
              <a:rPr lang="it-IT" sz="1800" dirty="0">
                <a:effectLst/>
                <a:latin typeface="Tahoma" panose="020B0604030504040204" pitchFamily="34" charset="0"/>
                <a:ea typeface="Tahoma" panose="020B0604030504040204" pitchFamily="34" charset="0"/>
                <a:cs typeface="Tahoma" panose="020B0604030504040204" pitchFamily="34" charset="0"/>
              </a:rPr>
              <a:t> dell’altro, attraverso albi illustrati di autori della letteratura dell’infanzia</a:t>
            </a:r>
          </a:p>
          <a:p>
            <a:endParaRPr lang="it-IT" sz="1800" dirty="0">
              <a:effectLst/>
              <a:latin typeface="Tahoma" panose="020B0604030504040204" pitchFamily="34" charset="0"/>
              <a:ea typeface="Tahoma" panose="020B0604030504040204" pitchFamily="34" charset="0"/>
              <a:cs typeface="Tahoma" panose="020B0604030504040204" pitchFamily="34" charset="0"/>
            </a:endParaRPr>
          </a:p>
          <a:p>
            <a:endParaRPr lang="it-IT" dirty="0"/>
          </a:p>
        </p:txBody>
      </p:sp>
      <p:sp>
        <p:nvSpPr>
          <p:cNvPr id="6" name="Segnaposto contenuto 5">
            <a:extLst>
              <a:ext uri="{FF2B5EF4-FFF2-40B4-BE49-F238E27FC236}">
                <a16:creationId xmlns:a16="http://schemas.microsoft.com/office/drawing/2014/main" id="{874B956B-116C-4BB7-B02D-053ACF5E9CA4}"/>
              </a:ext>
            </a:extLst>
          </p:cNvPr>
          <p:cNvSpPr>
            <a:spLocks noGrp="1"/>
          </p:cNvSpPr>
          <p:nvPr>
            <p:ph sz="quarter" idx="4"/>
          </p:nvPr>
        </p:nvSpPr>
        <p:spPr>
          <a:xfrm>
            <a:off x="5849006" y="1675029"/>
            <a:ext cx="5425177" cy="4284337"/>
          </a:xfrm>
        </p:spPr>
        <p:txBody>
          <a:bodyPr>
            <a:normAutofit/>
          </a:bodyPr>
          <a:lstStyle/>
          <a:p>
            <a:pPr>
              <a:lnSpc>
                <a:spcPct val="150000"/>
              </a:lnSpc>
            </a:pPr>
            <a:r>
              <a:rPr lang="it-IT" sz="1800" dirty="0">
                <a:effectLst/>
                <a:latin typeface="Tahoma" panose="020B0604030504040204" pitchFamily="34" charset="0"/>
                <a:ea typeface="Tahoma" panose="020B0604030504040204" pitchFamily="34" charset="0"/>
                <a:cs typeface="Tahoma" panose="020B0604030504040204" pitchFamily="34" charset="0"/>
              </a:rPr>
              <a:t>La lettura animata ha permesso ai bambini e alle bambine dai 3 ai 6 anni (inclusi alunne e alunni del plesso dell’Infanzia appartenente all’Istituto Comprensivo “A. Toscanini” di Aprilia) di immedesimarsi in modo semplice e divertente e quando</a:t>
            </a:r>
            <a:r>
              <a:rPr lang="it-IT" sz="1800" spc="-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il laboratorio è stato arricchito dalla presenza dell’educatrice Claudia </a:t>
            </a:r>
            <a:r>
              <a:rPr lang="it-IT" sz="1800" dirty="0" err="1">
                <a:effectLst/>
                <a:latin typeface="Tahoma" panose="020B0604030504040204" pitchFamily="34" charset="0"/>
                <a:ea typeface="Tahoma" panose="020B0604030504040204" pitchFamily="34" charset="0"/>
                <a:cs typeface="Tahoma" panose="020B0604030504040204" pitchFamily="34" charset="0"/>
              </a:rPr>
              <a:t>Dortucci</a:t>
            </a:r>
            <a:r>
              <a:rPr lang="it-IT" sz="1800" dirty="0">
                <a:effectLst/>
                <a:latin typeface="Tahoma" panose="020B0604030504040204" pitchFamily="34" charset="0"/>
                <a:ea typeface="Tahoma" panose="020B0604030504040204" pitchFamily="34" charset="0"/>
                <a:cs typeface="Tahoma" panose="020B0604030504040204" pitchFamily="34" charset="0"/>
              </a:rPr>
              <a:t> dell’associazione Dialogo, il racconto è stato anche tradotto in inglese, entusiasmando ancor più i bambini.</a:t>
            </a:r>
            <a:endParaRPr lang="it-IT"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4571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444E749-B1D8-E560-2AA1-15EE62EBFE55}"/>
              </a:ext>
            </a:extLst>
          </p:cNvPr>
          <p:cNvSpPr txBox="1"/>
          <p:nvPr/>
        </p:nvSpPr>
        <p:spPr>
          <a:xfrm>
            <a:off x="2542189" y="935512"/>
            <a:ext cx="4757245" cy="1386277"/>
          </a:xfrm>
          <a:prstGeom prst="rect">
            <a:avLst/>
          </a:prstGeom>
          <a:noFill/>
        </p:spPr>
        <p:txBody>
          <a:bodyPr wrap="square">
            <a:spAutoFit/>
          </a:bodyPr>
          <a:lstStyle/>
          <a:p>
            <a:pPr marL="97790" marR="41910">
              <a:lnSpc>
                <a:spcPct val="120000"/>
              </a:lnSpc>
              <a:spcBef>
                <a:spcPts val="1095"/>
              </a:spcBef>
            </a:pPr>
            <a:r>
              <a:rPr lang="it-IT" sz="1800" u="sng" dirty="0">
                <a:effectLst/>
                <a:latin typeface="Tahoma" panose="020B0604030504040204" pitchFamily="34" charset="0"/>
                <a:ea typeface="Tahoma" panose="020B0604030504040204" pitchFamily="34" charset="0"/>
                <a:cs typeface="Tahoma" panose="020B0604030504040204" pitchFamily="34" charset="0"/>
              </a:rPr>
              <a:t>Attività</a:t>
            </a:r>
            <a:r>
              <a:rPr lang="it-IT" sz="1800" dirty="0">
                <a:effectLst/>
                <a:latin typeface="Tahoma" panose="020B0604030504040204" pitchFamily="34" charset="0"/>
                <a:ea typeface="Tahoma" panose="020B0604030504040204" pitchFamily="34" charset="0"/>
                <a:cs typeface="Tahoma" panose="020B0604030504040204" pitchFamily="34" charset="0"/>
              </a:rPr>
              <a:t>:</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Lettura animata di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Piume</a:t>
            </a:r>
            <a:r>
              <a:rPr lang="it-IT" sz="1800" spc="-1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arcobaleno di</a:t>
            </a:r>
            <a:r>
              <a:rPr lang="it-IT" sz="1800" spc="-1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Laurent</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Cardon - Rappresentazione</a:t>
            </a:r>
            <a:r>
              <a:rPr lang="it-IT" sz="1800" spc="-1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una gallina</a:t>
            </a:r>
            <a:r>
              <a:rPr lang="it-IT" sz="1800" spc="8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con piume colorate su cartoncino.</a:t>
            </a:r>
          </a:p>
        </p:txBody>
      </p:sp>
      <p:sp>
        <p:nvSpPr>
          <p:cNvPr id="5" name="CasellaDiTesto 4">
            <a:extLst>
              <a:ext uri="{FF2B5EF4-FFF2-40B4-BE49-F238E27FC236}">
                <a16:creationId xmlns:a16="http://schemas.microsoft.com/office/drawing/2014/main" id="{F7A19940-4ED3-3D68-E27D-AF13A7600C5E}"/>
              </a:ext>
            </a:extLst>
          </p:cNvPr>
          <p:cNvSpPr txBox="1"/>
          <p:nvPr/>
        </p:nvSpPr>
        <p:spPr>
          <a:xfrm>
            <a:off x="7425558" y="1140568"/>
            <a:ext cx="7561537" cy="488082"/>
          </a:xfrm>
          <a:prstGeom prst="rect">
            <a:avLst/>
          </a:prstGeom>
          <a:noFill/>
        </p:spPr>
        <p:txBody>
          <a:bodyPr wrap="square">
            <a:spAutoFit/>
          </a:bodyPr>
          <a:lstStyle/>
          <a:p>
            <a:pPr marL="97790" marR="3505835">
              <a:lnSpc>
                <a:spcPct val="185000"/>
              </a:lnSpc>
            </a:pPr>
            <a:r>
              <a:rPr lang="it-IT" sz="1600" u="sng" dirty="0">
                <a:effectLst/>
                <a:latin typeface="Calibri" panose="020F0502020204030204" pitchFamily="34" charset="0"/>
                <a:ea typeface="Calibri" panose="020F0502020204030204" pitchFamily="34" charset="0"/>
              </a:rPr>
              <a:t>1° incontro</a:t>
            </a:r>
            <a:r>
              <a:rPr lang="it-IT" sz="1600" dirty="0">
                <a:effectLst/>
                <a:latin typeface="Calibri" panose="020F0502020204030204" pitchFamily="34" charset="0"/>
                <a:ea typeface="Calibri" panose="020F0502020204030204" pitchFamily="34" charset="0"/>
              </a:rPr>
              <a:t>: 21 giugno</a:t>
            </a:r>
            <a:r>
              <a:rPr lang="it-IT" sz="1600" spc="-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2024 9,30-11,30</a:t>
            </a:r>
          </a:p>
        </p:txBody>
      </p:sp>
      <p:sp>
        <p:nvSpPr>
          <p:cNvPr id="7" name="CasellaDiTesto 6">
            <a:extLst>
              <a:ext uri="{FF2B5EF4-FFF2-40B4-BE49-F238E27FC236}">
                <a16:creationId xmlns:a16="http://schemas.microsoft.com/office/drawing/2014/main" id="{536B5E43-38B1-65A7-794A-DE79940E8EF6}"/>
              </a:ext>
            </a:extLst>
          </p:cNvPr>
          <p:cNvSpPr txBox="1"/>
          <p:nvPr/>
        </p:nvSpPr>
        <p:spPr>
          <a:xfrm>
            <a:off x="1911569" y="3075056"/>
            <a:ext cx="2818086" cy="584775"/>
          </a:xfrm>
          <a:prstGeom prst="rect">
            <a:avLst/>
          </a:prstGeom>
          <a:noFill/>
        </p:spPr>
        <p:txBody>
          <a:bodyPr wrap="square">
            <a:spAutoFit/>
          </a:bodyPr>
          <a:lstStyle/>
          <a:p>
            <a:pPr marL="97790"/>
            <a:r>
              <a:rPr lang="it-IT" sz="1600" u="sng" dirty="0">
                <a:effectLst/>
                <a:latin typeface="Tahoma" panose="020B0604030504040204" pitchFamily="34" charset="0"/>
                <a:ea typeface="Tahoma" panose="020B0604030504040204" pitchFamily="34" charset="0"/>
                <a:cs typeface="Tahoma" panose="020B0604030504040204" pitchFamily="34" charset="0"/>
              </a:rPr>
              <a:t>2°</a:t>
            </a:r>
            <a:r>
              <a:rPr lang="it-IT" sz="1600" u="sng" spc="-65" dirty="0">
                <a:effectLst/>
                <a:latin typeface="Tahoma" panose="020B0604030504040204" pitchFamily="34" charset="0"/>
                <a:ea typeface="Tahoma" panose="020B0604030504040204" pitchFamily="34" charset="0"/>
                <a:cs typeface="Tahoma" panose="020B0604030504040204" pitchFamily="34" charset="0"/>
              </a:rPr>
              <a:t> </a:t>
            </a:r>
            <a:r>
              <a:rPr lang="it-IT" sz="1600" u="sng" dirty="0">
                <a:effectLst/>
                <a:latin typeface="Tahoma" panose="020B0604030504040204" pitchFamily="34" charset="0"/>
                <a:ea typeface="Tahoma" panose="020B0604030504040204" pitchFamily="34" charset="0"/>
                <a:cs typeface="Tahoma" panose="020B0604030504040204" pitchFamily="34" charset="0"/>
              </a:rPr>
              <a:t>incontro</a:t>
            </a:r>
            <a:r>
              <a:rPr lang="it-IT" sz="1600" dirty="0">
                <a:effectLst/>
                <a:latin typeface="Tahoma" panose="020B0604030504040204" pitchFamily="34" charset="0"/>
                <a:ea typeface="Tahoma" panose="020B0604030504040204" pitchFamily="34" charset="0"/>
                <a:cs typeface="Tahoma" panose="020B0604030504040204" pitchFamily="34" charset="0"/>
              </a:rPr>
              <a:t>:</a:t>
            </a:r>
            <a:r>
              <a:rPr lang="it-IT" sz="1600" spc="-30"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25</a:t>
            </a:r>
            <a:r>
              <a:rPr lang="it-IT" sz="1600" spc="-5"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giugno</a:t>
            </a:r>
            <a:r>
              <a:rPr lang="it-IT" sz="1600" spc="-65"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2024</a:t>
            </a:r>
            <a:r>
              <a:rPr lang="it-IT" sz="1600" spc="55"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h</a:t>
            </a:r>
            <a:r>
              <a:rPr lang="it-IT" sz="1600" spc="-65"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9,30-</a:t>
            </a:r>
            <a:r>
              <a:rPr lang="it-IT" sz="1600" spc="-20" dirty="0">
                <a:effectLst/>
                <a:latin typeface="Tahoma" panose="020B0604030504040204" pitchFamily="34" charset="0"/>
                <a:ea typeface="Tahoma" panose="020B0604030504040204" pitchFamily="34" charset="0"/>
                <a:cs typeface="Tahoma" panose="020B0604030504040204" pitchFamily="34" charset="0"/>
              </a:rPr>
              <a:t>11,30</a:t>
            </a:r>
            <a:endParaRPr lang="it-IT" sz="1600" dirty="0">
              <a:effectLst/>
              <a:latin typeface="Tahoma" panose="020B0604030504040204" pitchFamily="34" charset="0"/>
              <a:ea typeface="Tahoma" panose="020B0604030504040204" pitchFamily="34" charset="0"/>
              <a:cs typeface="Tahoma" panose="020B0604030504040204" pitchFamily="34" charset="0"/>
            </a:endParaRPr>
          </a:p>
        </p:txBody>
      </p:sp>
      <p:sp>
        <p:nvSpPr>
          <p:cNvPr id="9" name="CasellaDiTesto 8">
            <a:extLst>
              <a:ext uri="{FF2B5EF4-FFF2-40B4-BE49-F238E27FC236}">
                <a16:creationId xmlns:a16="http://schemas.microsoft.com/office/drawing/2014/main" id="{D41F839F-FF52-4C12-DCC0-FA13DF9E6E13}"/>
              </a:ext>
            </a:extLst>
          </p:cNvPr>
          <p:cNvSpPr txBox="1"/>
          <p:nvPr/>
        </p:nvSpPr>
        <p:spPr>
          <a:xfrm>
            <a:off x="4729655" y="2905778"/>
            <a:ext cx="6913178" cy="923330"/>
          </a:xfrm>
          <a:prstGeom prst="rect">
            <a:avLst/>
          </a:prstGeom>
          <a:noFill/>
        </p:spPr>
        <p:txBody>
          <a:bodyPr wrap="square">
            <a:spAutoFit/>
          </a:bodyPr>
          <a:lstStyle/>
          <a:p>
            <a:pPr marL="97790">
              <a:spcBef>
                <a:spcPts val="1095"/>
              </a:spcBef>
            </a:pPr>
            <a:r>
              <a:rPr lang="it-IT" sz="1800" u="sng" dirty="0">
                <a:effectLst/>
                <a:latin typeface="Tahoma" panose="020B0604030504040204" pitchFamily="34" charset="0"/>
                <a:ea typeface="Tahoma" panose="020B0604030504040204" pitchFamily="34" charset="0"/>
                <a:cs typeface="Tahoma" panose="020B0604030504040204" pitchFamily="34" charset="0"/>
              </a:rPr>
              <a:t>Attività</a:t>
            </a:r>
            <a:r>
              <a:rPr lang="it-IT" sz="1800" dirty="0">
                <a:effectLst/>
                <a:latin typeface="Tahoma" panose="020B0604030504040204" pitchFamily="34" charset="0"/>
                <a:ea typeface="Tahoma" panose="020B0604030504040204" pitchFamily="34" charset="0"/>
                <a:cs typeface="Tahoma" panose="020B0604030504040204" pitchFamily="34" charset="0"/>
              </a:rPr>
              <a:t>:</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Lettura</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animata</a:t>
            </a:r>
            <a:r>
              <a:rPr lang="it-IT" sz="1800" spc="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La</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Cosa</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più</a:t>
            </a:r>
            <a:r>
              <a:rPr lang="it-IT" sz="1800" spc="-4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importante</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Antonella</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Abbatiello-</a:t>
            </a:r>
            <a:r>
              <a:rPr lang="it-IT" sz="1800" spc="-2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Rappresentazione</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spc="-25" dirty="0">
                <a:effectLst/>
                <a:latin typeface="Tahoma" panose="020B0604030504040204" pitchFamily="34" charset="0"/>
                <a:ea typeface="Tahoma" panose="020B0604030504040204" pitchFamily="34" charset="0"/>
                <a:cs typeface="Tahoma" panose="020B0604030504040204" pitchFamily="34" charset="0"/>
              </a:rPr>
              <a:t>dei </a:t>
            </a:r>
            <a:r>
              <a:rPr lang="it-IT" sz="1800" dirty="0">
                <a:effectLst/>
                <a:latin typeface="Tahoma" panose="020B0604030504040204" pitchFamily="34" charset="0"/>
                <a:ea typeface="Tahoma" panose="020B0604030504040204" pitchFamily="34" charset="0"/>
                <a:cs typeface="Tahoma" panose="020B0604030504040204" pitchFamily="34" charset="0"/>
              </a:rPr>
              <a:t>personaggi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dell’albo</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su</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cartoncino,</a:t>
            </a:r>
            <a:r>
              <a:rPr lang="it-IT" sz="1800" spc="8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con</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tempere.</a:t>
            </a:r>
            <a:endParaRPr lang="it-IT" sz="18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1" name="CasellaDiTesto 10">
            <a:extLst>
              <a:ext uri="{FF2B5EF4-FFF2-40B4-BE49-F238E27FC236}">
                <a16:creationId xmlns:a16="http://schemas.microsoft.com/office/drawing/2014/main" id="{4BB97289-C4C6-B87C-208E-7A2F755AFDE9}"/>
              </a:ext>
            </a:extLst>
          </p:cNvPr>
          <p:cNvSpPr txBox="1"/>
          <p:nvPr/>
        </p:nvSpPr>
        <p:spPr>
          <a:xfrm>
            <a:off x="7299434" y="4767682"/>
            <a:ext cx="7433440" cy="338554"/>
          </a:xfrm>
          <a:prstGeom prst="rect">
            <a:avLst/>
          </a:prstGeom>
          <a:noFill/>
        </p:spPr>
        <p:txBody>
          <a:bodyPr wrap="square">
            <a:spAutoFit/>
          </a:bodyPr>
          <a:lstStyle/>
          <a:p>
            <a:pPr marL="97790"/>
            <a:r>
              <a:rPr lang="it-IT" sz="1600" u="sng" dirty="0">
                <a:effectLst/>
                <a:latin typeface="Calibri" panose="020F0502020204030204" pitchFamily="34" charset="0"/>
                <a:ea typeface="Calibri" panose="020F0502020204030204" pitchFamily="34" charset="0"/>
              </a:rPr>
              <a:t>3°</a:t>
            </a:r>
            <a:r>
              <a:rPr lang="it-IT" sz="1600" u="sng" spc="-25" dirty="0">
                <a:effectLst/>
                <a:latin typeface="Calibri" panose="020F0502020204030204" pitchFamily="34" charset="0"/>
                <a:ea typeface="Calibri" panose="020F0502020204030204" pitchFamily="34" charset="0"/>
              </a:rPr>
              <a:t> </a:t>
            </a:r>
            <a:r>
              <a:rPr lang="it-IT" sz="1600" u="sng" dirty="0">
                <a:effectLst/>
                <a:latin typeface="Calibri" panose="020F0502020204030204" pitchFamily="34" charset="0"/>
                <a:ea typeface="Calibri" panose="020F0502020204030204" pitchFamily="34" charset="0"/>
              </a:rPr>
              <a:t>incontro</a:t>
            </a:r>
            <a:r>
              <a:rPr lang="it-IT" sz="1600" dirty="0">
                <a:effectLst/>
                <a:latin typeface="Calibri" panose="020F0502020204030204" pitchFamily="34" charset="0"/>
                <a:ea typeface="Calibri" panose="020F0502020204030204" pitchFamily="34" charset="0"/>
              </a:rPr>
              <a:t>:</a:t>
            </a:r>
            <a:r>
              <a:rPr lang="it-IT" sz="1600" spc="-2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14</a:t>
            </a:r>
            <a:r>
              <a:rPr lang="it-IT" sz="1600" spc="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ottobre</a:t>
            </a:r>
            <a:r>
              <a:rPr lang="it-IT" sz="1600" spc="-50"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2024</a:t>
            </a:r>
            <a:r>
              <a:rPr lang="it-IT" sz="1600" spc="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h</a:t>
            </a:r>
            <a:r>
              <a:rPr lang="it-IT" sz="1600" spc="-10"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9,30-</a:t>
            </a:r>
            <a:r>
              <a:rPr lang="it-IT" sz="1600" spc="-20" dirty="0">
                <a:effectLst/>
                <a:latin typeface="Calibri" panose="020F0502020204030204" pitchFamily="34" charset="0"/>
                <a:ea typeface="Calibri" panose="020F0502020204030204" pitchFamily="34" charset="0"/>
              </a:rPr>
              <a:t>11,30</a:t>
            </a:r>
            <a:endParaRPr lang="it-IT" sz="1600" dirty="0">
              <a:effectLst/>
              <a:latin typeface="Calibri" panose="020F0502020204030204" pitchFamily="34" charset="0"/>
              <a:ea typeface="Calibri" panose="020F0502020204030204" pitchFamily="34" charset="0"/>
            </a:endParaRPr>
          </a:p>
        </p:txBody>
      </p:sp>
      <p:sp>
        <p:nvSpPr>
          <p:cNvPr id="13" name="CasellaDiTesto 12">
            <a:extLst>
              <a:ext uri="{FF2B5EF4-FFF2-40B4-BE49-F238E27FC236}">
                <a16:creationId xmlns:a16="http://schemas.microsoft.com/office/drawing/2014/main" id="{52C5F23D-B83B-151C-CA90-84B261F534E5}"/>
              </a:ext>
            </a:extLst>
          </p:cNvPr>
          <p:cNvSpPr txBox="1"/>
          <p:nvPr/>
        </p:nvSpPr>
        <p:spPr>
          <a:xfrm>
            <a:off x="1911569" y="4610511"/>
            <a:ext cx="4825562" cy="923330"/>
          </a:xfrm>
          <a:prstGeom prst="rect">
            <a:avLst/>
          </a:prstGeom>
          <a:noFill/>
        </p:spPr>
        <p:txBody>
          <a:bodyPr wrap="square">
            <a:spAutoFit/>
          </a:bodyPr>
          <a:lstStyle/>
          <a:p>
            <a:pPr marL="97790">
              <a:spcBef>
                <a:spcPts val="1095"/>
              </a:spcBef>
            </a:pPr>
            <a:r>
              <a:rPr lang="it-IT" sz="1800" u="sng" dirty="0">
                <a:effectLst/>
                <a:latin typeface="Tahoma" panose="020B0604030504040204" pitchFamily="34" charset="0"/>
                <a:ea typeface="Tahoma" panose="020B0604030504040204" pitchFamily="34" charset="0"/>
                <a:cs typeface="Tahoma" panose="020B0604030504040204" pitchFamily="34" charset="0"/>
              </a:rPr>
              <a:t>Attività</a:t>
            </a:r>
            <a:r>
              <a:rPr lang="it-IT" sz="1800" dirty="0">
                <a:effectLst/>
                <a:latin typeface="Tahoma" panose="020B0604030504040204" pitchFamily="34" charset="0"/>
                <a:ea typeface="Tahoma" panose="020B0604030504040204" pitchFamily="34" charset="0"/>
                <a:cs typeface="Tahoma" panose="020B0604030504040204" pitchFamily="34" charset="0"/>
              </a:rPr>
              <a:t>:</a:t>
            </a:r>
            <a:r>
              <a:rPr lang="it-IT" sz="1800" spc="-2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Lettura</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animata</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Guizzino</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Leo</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Lionni-</a:t>
            </a:r>
            <a:r>
              <a:rPr lang="it-IT" sz="1800" spc="-2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Rappresentazione</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una</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scena</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saliente</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dell’albo</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spc="-25" dirty="0">
                <a:effectLst/>
                <a:latin typeface="Tahoma" panose="020B0604030504040204" pitchFamily="34" charset="0"/>
                <a:ea typeface="Tahoma" panose="020B0604030504040204" pitchFamily="34" charset="0"/>
                <a:cs typeface="Tahoma" panose="020B0604030504040204" pitchFamily="34" charset="0"/>
              </a:rPr>
              <a:t>su </a:t>
            </a:r>
            <a:r>
              <a:rPr lang="it-IT" sz="1800" dirty="0">
                <a:effectLst/>
                <a:latin typeface="Tahoma" panose="020B0604030504040204" pitchFamily="34" charset="0"/>
                <a:ea typeface="Tahoma" panose="020B0604030504040204" pitchFamily="34" charset="0"/>
                <a:cs typeface="Tahoma" panose="020B0604030504040204" pitchFamily="34" charset="0"/>
              </a:rPr>
              <a:t>cartellone,</a:t>
            </a:r>
            <a:r>
              <a:rPr lang="it-IT" sz="1800" spc="1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con</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tempere.</a:t>
            </a:r>
            <a:endParaRPr lang="it-IT" sz="18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1183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B82E2C5-8893-373B-2161-217894659515}"/>
              </a:ext>
            </a:extLst>
          </p:cNvPr>
          <p:cNvSpPr txBox="1"/>
          <p:nvPr/>
        </p:nvSpPr>
        <p:spPr>
          <a:xfrm>
            <a:off x="1422839" y="1257877"/>
            <a:ext cx="3921672" cy="338554"/>
          </a:xfrm>
          <a:prstGeom prst="rect">
            <a:avLst/>
          </a:prstGeom>
          <a:noFill/>
        </p:spPr>
        <p:txBody>
          <a:bodyPr wrap="square">
            <a:spAutoFit/>
          </a:bodyPr>
          <a:lstStyle/>
          <a:p>
            <a:pPr marL="97790"/>
            <a:r>
              <a:rPr lang="it-IT" sz="1600" u="sng" dirty="0">
                <a:effectLst/>
                <a:latin typeface="Calibri" panose="020F0502020204030204" pitchFamily="34" charset="0"/>
                <a:ea typeface="Calibri" panose="020F0502020204030204" pitchFamily="34" charset="0"/>
              </a:rPr>
              <a:t>4°</a:t>
            </a:r>
            <a:r>
              <a:rPr lang="it-IT" sz="1600" u="sng" spc="-25" dirty="0">
                <a:effectLst/>
                <a:latin typeface="Calibri" panose="020F0502020204030204" pitchFamily="34" charset="0"/>
                <a:ea typeface="Calibri" panose="020F0502020204030204" pitchFamily="34" charset="0"/>
              </a:rPr>
              <a:t> </a:t>
            </a:r>
            <a:r>
              <a:rPr lang="it-IT" sz="1600" u="sng" dirty="0">
                <a:effectLst/>
                <a:latin typeface="Calibri" panose="020F0502020204030204" pitchFamily="34" charset="0"/>
                <a:ea typeface="Calibri" panose="020F0502020204030204" pitchFamily="34" charset="0"/>
              </a:rPr>
              <a:t>incontro</a:t>
            </a:r>
            <a:r>
              <a:rPr lang="it-IT" sz="1600" dirty="0">
                <a:effectLst/>
                <a:latin typeface="Calibri" panose="020F0502020204030204" pitchFamily="34" charset="0"/>
                <a:ea typeface="Calibri" panose="020F0502020204030204" pitchFamily="34" charset="0"/>
              </a:rPr>
              <a:t>:</a:t>
            </a:r>
            <a:r>
              <a:rPr lang="it-IT" sz="1600" spc="-2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21</a:t>
            </a:r>
            <a:r>
              <a:rPr lang="it-IT" sz="1600" spc="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ottobre</a:t>
            </a:r>
            <a:r>
              <a:rPr lang="it-IT" sz="1600" spc="-50"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2024</a:t>
            </a:r>
            <a:r>
              <a:rPr lang="it-IT" sz="1600" spc="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h</a:t>
            </a:r>
            <a:r>
              <a:rPr lang="it-IT" sz="1600" spc="-10"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9,30-</a:t>
            </a:r>
            <a:r>
              <a:rPr lang="it-IT" sz="1600" spc="-20" dirty="0">
                <a:effectLst/>
                <a:latin typeface="Calibri" panose="020F0502020204030204" pitchFamily="34" charset="0"/>
                <a:ea typeface="Calibri" panose="020F0502020204030204" pitchFamily="34" charset="0"/>
              </a:rPr>
              <a:t>11,30</a:t>
            </a:r>
            <a:endParaRPr lang="it-IT" sz="1600" dirty="0">
              <a:effectLst/>
              <a:latin typeface="Calibri" panose="020F0502020204030204" pitchFamily="34" charset="0"/>
              <a:ea typeface="Calibri" panose="020F0502020204030204" pitchFamily="34" charset="0"/>
            </a:endParaRPr>
          </a:p>
        </p:txBody>
      </p:sp>
      <p:sp>
        <p:nvSpPr>
          <p:cNvPr id="5" name="CasellaDiTesto 4">
            <a:extLst>
              <a:ext uri="{FF2B5EF4-FFF2-40B4-BE49-F238E27FC236}">
                <a16:creationId xmlns:a16="http://schemas.microsoft.com/office/drawing/2014/main" id="{4A0FE2FD-FC05-9D77-8BD5-0B563983D0BE}"/>
              </a:ext>
            </a:extLst>
          </p:cNvPr>
          <p:cNvSpPr txBox="1"/>
          <p:nvPr/>
        </p:nvSpPr>
        <p:spPr>
          <a:xfrm>
            <a:off x="5328746" y="659862"/>
            <a:ext cx="6093372" cy="2322111"/>
          </a:xfrm>
          <a:prstGeom prst="rect">
            <a:avLst/>
          </a:prstGeom>
          <a:noFill/>
        </p:spPr>
        <p:txBody>
          <a:bodyPr wrap="square">
            <a:spAutoFit/>
          </a:bodyPr>
          <a:lstStyle/>
          <a:p>
            <a:pPr marL="97790" algn="just">
              <a:lnSpc>
                <a:spcPct val="116000"/>
              </a:lnSpc>
              <a:spcBef>
                <a:spcPts val="1175"/>
              </a:spcBef>
            </a:pPr>
            <a:r>
              <a:rPr lang="it-IT" sz="1800" u="sng" dirty="0">
                <a:effectLst/>
                <a:latin typeface="Tahoma" panose="020B0604030504040204" pitchFamily="34" charset="0"/>
                <a:ea typeface="Tahoma" panose="020B0604030504040204" pitchFamily="34" charset="0"/>
                <a:cs typeface="Tahoma" panose="020B0604030504040204" pitchFamily="34" charset="0"/>
              </a:rPr>
              <a:t>Attività</a:t>
            </a:r>
            <a:r>
              <a:rPr lang="it-IT" sz="1800" dirty="0">
                <a:effectLst/>
                <a:latin typeface="Tahoma" panose="020B0604030504040204" pitchFamily="34" charset="0"/>
                <a:ea typeface="Tahoma" panose="020B0604030504040204" pitchFamily="34" charset="0"/>
                <a:cs typeface="Tahoma" panose="020B0604030504040204" pitchFamily="34" charset="0"/>
              </a:rPr>
              <a:t>: Lettura animata di Un colore tutto mio di Leo Lionni - Rappresentazione di due camaleonti che cambiano colore girando su una ruota. Questa è formata da un cartellone su cui i bambini e le bambine hanno ritagliato le sagome dei due camaleonti che girano con l’aiuto di un fermacampione su una base sottostante precedentemente colorata con diversi colori a tempera.</a:t>
            </a:r>
          </a:p>
        </p:txBody>
      </p:sp>
      <p:sp>
        <p:nvSpPr>
          <p:cNvPr id="7" name="CasellaDiTesto 6">
            <a:extLst>
              <a:ext uri="{FF2B5EF4-FFF2-40B4-BE49-F238E27FC236}">
                <a16:creationId xmlns:a16="http://schemas.microsoft.com/office/drawing/2014/main" id="{50E78F3A-B54E-2A7A-0ED3-81EBB4D4314A}"/>
              </a:ext>
            </a:extLst>
          </p:cNvPr>
          <p:cNvSpPr txBox="1"/>
          <p:nvPr/>
        </p:nvSpPr>
        <p:spPr>
          <a:xfrm>
            <a:off x="7114190" y="4347919"/>
            <a:ext cx="6093372" cy="338554"/>
          </a:xfrm>
          <a:prstGeom prst="rect">
            <a:avLst/>
          </a:prstGeom>
          <a:noFill/>
        </p:spPr>
        <p:txBody>
          <a:bodyPr wrap="square">
            <a:spAutoFit/>
          </a:bodyPr>
          <a:lstStyle/>
          <a:p>
            <a:pPr marL="97790"/>
            <a:r>
              <a:rPr lang="it-IT" sz="1600" u="sng" dirty="0">
                <a:effectLst/>
                <a:latin typeface="Tahoma" panose="020B0604030504040204" pitchFamily="34" charset="0"/>
                <a:ea typeface="Tahoma" panose="020B0604030504040204" pitchFamily="34" charset="0"/>
                <a:cs typeface="Tahoma" panose="020B0604030504040204" pitchFamily="34" charset="0"/>
              </a:rPr>
              <a:t>5°</a:t>
            </a:r>
            <a:r>
              <a:rPr lang="it-IT" sz="1600" u="sng" spc="-25" dirty="0">
                <a:effectLst/>
                <a:latin typeface="Tahoma" panose="020B0604030504040204" pitchFamily="34" charset="0"/>
                <a:ea typeface="Tahoma" panose="020B0604030504040204" pitchFamily="34" charset="0"/>
                <a:cs typeface="Tahoma" panose="020B0604030504040204" pitchFamily="34" charset="0"/>
              </a:rPr>
              <a:t> </a:t>
            </a:r>
            <a:r>
              <a:rPr lang="it-IT" sz="1600" u="sng" dirty="0">
                <a:effectLst/>
                <a:latin typeface="Tahoma" panose="020B0604030504040204" pitchFamily="34" charset="0"/>
                <a:ea typeface="Tahoma" panose="020B0604030504040204" pitchFamily="34" charset="0"/>
                <a:cs typeface="Tahoma" panose="020B0604030504040204" pitchFamily="34" charset="0"/>
              </a:rPr>
              <a:t>incontro</a:t>
            </a:r>
            <a:r>
              <a:rPr lang="it-IT" sz="1600" dirty="0">
                <a:effectLst/>
                <a:latin typeface="Tahoma" panose="020B0604030504040204" pitchFamily="34" charset="0"/>
                <a:ea typeface="Tahoma" panose="020B0604030504040204" pitchFamily="34" charset="0"/>
                <a:cs typeface="Tahoma" panose="020B0604030504040204" pitchFamily="34" charset="0"/>
              </a:rPr>
              <a:t>:</a:t>
            </a:r>
            <a:r>
              <a:rPr lang="it-IT" sz="1600" spc="-25"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28</a:t>
            </a:r>
            <a:r>
              <a:rPr lang="it-IT" sz="1600" spc="5"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ottobre</a:t>
            </a:r>
            <a:r>
              <a:rPr lang="it-IT" sz="1600" spc="-50"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2024</a:t>
            </a:r>
            <a:r>
              <a:rPr lang="it-IT" sz="1600" spc="5"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h</a:t>
            </a:r>
            <a:r>
              <a:rPr lang="it-IT" sz="1600" spc="-10"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9,30-</a:t>
            </a:r>
            <a:r>
              <a:rPr lang="it-IT" sz="1600" spc="-20" dirty="0">
                <a:effectLst/>
                <a:latin typeface="Tahoma" panose="020B0604030504040204" pitchFamily="34" charset="0"/>
                <a:ea typeface="Tahoma" panose="020B0604030504040204" pitchFamily="34" charset="0"/>
                <a:cs typeface="Tahoma" panose="020B0604030504040204" pitchFamily="34" charset="0"/>
              </a:rPr>
              <a:t>11,30</a:t>
            </a:r>
            <a:endParaRPr lang="it-IT" sz="1600" dirty="0">
              <a:effectLst/>
              <a:latin typeface="Tahoma" panose="020B0604030504040204" pitchFamily="34" charset="0"/>
              <a:ea typeface="Tahoma" panose="020B0604030504040204" pitchFamily="34" charset="0"/>
              <a:cs typeface="Tahoma" panose="020B0604030504040204" pitchFamily="34" charset="0"/>
            </a:endParaRPr>
          </a:p>
        </p:txBody>
      </p:sp>
      <p:sp>
        <p:nvSpPr>
          <p:cNvPr id="9" name="CasellaDiTesto 8">
            <a:extLst>
              <a:ext uri="{FF2B5EF4-FFF2-40B4-BE49-F238E27FC236}">
                <a16:creationId xmlns:a16="http://schemas.microsoft.com/office/drawing/2014/main" id="{17C472A2-8876-9012-7FB4-2FE4BDB4A675}"/>
              </a:ext>
            </a:extLst>
          </p:cNvPr>
          <p:cNvSpPr txBox="1"/>
          <p:nvPr/>
        </p:nvSpPr>
        <p:spPr>
          <a:xfrm>
            <a:off x="1422839" y="3942454"/>
            <a:ext cx="6605750" cy="961802"/>
          </a:xfrm>
          <a:prstGeom prst="rect">
            <a:avLst/>
          </a:prstGeom>
          <a:noFill/>
        </p:spPr>
        <p:txBody>
          <a:bodyPr wrap="square">
            <a:spAutoFit/>
          </a:bodyPr>
          <a:lstStyle/>
          <a:p>
            <a:pPr marL="97790">
              <a:spcBef>
                <a:spcPts val="1095"/>
              </a:spcBef>
            </a:pPr>
            <a:r>
              <a:rPr lang="it-IT" sz="1800" u="sng" dirty="0">
                <a:effectLst/>
                <a:latin typeface="Calibri" panose="020F0502020204030204" pitchFamily="34" charset="0"/>
                <a:ea typeface="Calibri" panose="020F0502020204030204" pitchFamily="34" charset="0"/>
              </a:rPr>
              <a:t>Attività</a:t>
            </a:r>
            <a:r>
              <a:rPr lang="it-IT" sz="1800" dirty="0">
                <a:effectLst/>
                <a:latin typeface="Calibri" panose="020F0502020204030204" pitchFamily="34" charset="0"/>
                <a:ea typeface="Calibri" panose="020F0502020204030204" pitchFamily="34" charset="0"/>
              </a:rPr>
              <a:t>:</a:t>
            </a:r>
            <a:r>
              <a:rPr lang="it-IT" sz="1800" spc="-1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Lettura</a:t>
            </a:r>
            <a:r>
              <a:rPr lang="it-IT" sz="1800" spc="1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animata</a:t>
            </a:r>
            <a:r>
              <a:rPr lang="it-IT" sz="1800" spc="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di</a:t>
            </a:r>
            <a:r>
              <a:rPr lang="it-IT" sz="1800" spc="-7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La</a:t>
            </a:r>
            <a:r>
              <a:rPr lang="it-IT" sz="1800" spc="1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Cosa</a:t>
            </a:r>
            <a:r>
              <a:rPr lang="it-IT" sz="1800" spc="1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più</a:t>
            </a:r>
            <a:r>
              <a:rPr lang="it-IT" sz="1800" spc="-4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importante</a:t>
            </a:r>
            <a:r>
              <a:rPr lang="it-IT" sz="1800" spc="6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di</a:t>
            </a:r>
            <a:r>
              <a:rPr lang="it-IT" sz="1800" spc="-7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Antonella</a:t>
            </a:r>
            <a:r>
              <a:rPr lang="it-IT" sz="1800" spc="1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Abbatiello -</a:t>
            </a:r>
            <a:r>
              <a:rPr lang="it-IT" sz="1800" spc="-2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Rappresentazione</a:t>
            </a:r>
            <a:r>
              <a:rPr lang="it-IT" sz="1800" spc="-10" dirty="0">
                <a:effectLst/>
                <a:latin typeface="Calibri" panose="020F0502020204030204" pitchFamily="34" charset="0"/>
                <a:ea typeface="Calibri" panose="020F0502020204030204" pitchFamily="34" charset="0"/>
              </a:rPr>
              <a:t> </a:t>
            </a:r>
            <a:r>
              <a:rPr lang="it-IT" sz="1800" spc="-25" dirty="0">
                <a:effectLst/>
                <a:latin typeface="Calibri" panose="020F0502020204030204" pitchFamily="34" charset="0"/>
                <a:ea typeface="Calibri" panose="020F0502020204030204" pitchFamily="34" charset="0"/>
              </a:rPr>
              <a:t>dei</a:t>
            </a:r>
            <a:endParaRPr lang="it-IT" sz="1800" dirty="0">
              <a:effectLst/>
              <a:latin typeface="Calibri" panose="020F0502020204030204" pitchFamily="34" charset="0"/>
              <a:ea typeface="Calibri" panose="020F0502020204030204" pitchFamily="34" charset="0"/>
            </a:endParaRPr>
          </a:p>
          <a:p>
            <a:pPr marL="97790">
              <a:spcBef>
                <a:spcPts val="295"/>
              </a:spcBef>
            </a:pPr>
            <a:r>
              <a:rPr lang="it-IT" sz="1800" dirty="0">
                <a:effectLst/>
                <a:latin typeface="Calibri" panose="020F0502020204030204" pitchFamily="34" charset="0"/>
                <a:ea typeface="Calibri" panose="020F0502020204030204" pitchFamily="34" charset="0"/>
              </a:rPr>
              <a:t>personaggi</a:t>
            </a:r>
            <a:r>
              <a:rPr lang="it-IT" sz="1800" spc="-7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dell’albo</a:t>
            </a:r>
            <a:r>
              <a:rPr lang="it-IT" sz="1800" spc="-3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su</a:t>
            </a:r>
            <a:r>
              <a:rPr lang="it-IT" sz="1800" spc="-6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cartelloni,</a:t>
            </a:r>
            <a:r>
              <a:rPr lang="it-IT" sz="1800" spc="8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con</a:t>
            </a:r>
            <a:r>
              <a:rPr lang="it-IT" sz="1800" spc="-60" dirty="0">
                <a:effectLst/>
                <a:latin typeface="Calibri" panose="020F0502020204030204" pitchFamily="34" charset="0"/>
                <a:ea typeface="Calibri" panose="020F0502020204030204" pitchFamily="34" charset="0"/>
              </a:rPr>
              <a:t> </a:t>
            </a:r>
            <a:r>
              <a:rPr lang="it-IT" sz="1800" spc="-10" dirty="0">
                <a:effectLst/>
                <a:latin typeface="Calibri" panose="020F0502020204030204" pitchFamily="34" charset="0"/>
                <a:ea typeface="Calibri" panose="020F0502020204030204" pitchFamily="34" charset="0"/>
              </a:rPr>
              <a:t>tempere.</a:t>
            </a:r>
            <a:endParaRPr lang="it-IT"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5225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3B5E3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CasellaDiTesto 2">
            <a:extLst>
              <a:ext uri="{FF2B5EF4-FFF2-40B4-BE49-F238E27FC236}">
                <a16:creationId xmlns:a16="http://schemas.microsoft.com/office/drawing/2014/main" id="{D909FC14-DDE2-62C3-B28F-4B660B9A428B}"/>
              </a:ext>
            </a:extLst>
          </p:cNvPr>
          <p:cNvSpPr txBox="1"/>
          <p:nvPr/>
        </p:nvSpPr>
        <p:spPr>
          <a:xfrm>
            <a:off x="525740" y="1018306"/>
            <a:ext cx="3650278" cy="4970240"/>
          </a:xfrm>
          <a:prstGeom prst="rect">
            <a:avLst/>
          </a:prstGeom>
        </p:spPr>
        <p:txBody>
          <a:bodyPr vert="horz" lIns="91440" tIns="45720" rIns="91440" bIns="45720" rtlCol="0">
            <a:normAutofit/>
          </a:bodyPr>
          <a:lstStyle/>
          <a:p>
            <a:pPr marL="97790">
              <a:lnSpc>
                <a:spcPct val="150000"/>
              </a:lnSpc>
              <a:spcBef>
                <a:spcPts val="1000"/>
              </a:spcBef>
              <a:buClr>
                <a:srgbClr val="B1B550"/>
              </a:buClr>
              <a:buFont typeface="Wingdings 3" charset="2"/>
              <a:buChar char=""/>
            </a:pPr>
            <a:br>
              <a:rPr lang="en-US" dirty="0">
                <a:solidFill>
                  <a:schemeClr val="tx1">
                    <a:lumMod val="75000"/>
                    <a:lumOff val="25000"/>
                  </a:schemeClr>
                </a:solidFill>
                <a:effectLst/>
              </a:rPr>
            </a:b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Alla</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fine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della</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lettura</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t>
            </a:r>
            <a:r>
              <a:rPr lang="en-US" spc="4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sono</a:t>
            </a:r>
            <a:r>
              <a:rPr lang="en-US" spc="355"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stati</a:t>
            </a:r>
            <a:r>
              <a:rPr lang="en-US" spc="4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creati</a:t>
            </a:r>
            <a:r>
              <a:rPr lang="en-US" spc="39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disegni</a:t>
            </a:r>
            <a:r>
              <a:rPr lang="en-US" spc="39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e</a:t>
            </a:r>
            <a:r>
              <a:rPr lang="en-US" spc="39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lavori</a:t>
            </a:r>
            <a:r>
              <a:rPr lang="en-US" spc="4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con</a:t>
            </a:r>
            <a:r>
              <a:rPr lang="en-US" spc="4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vari</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materiali</a:t>
            </a:r>
            <a:r>
              <a:rPr lang="en-US" spc="-7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didattici</a:t>
            </a:r>
            <a:r>
              <a:rPr lang="en-US" spc="-35"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e</a:t>
            </a:r>
            <a:r>
              <a:rPr lang="en-US" spc="-25"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di</a:t>
            </a:r>
            <a:r>
              <a:rPr lang="en-US" spc="-7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cancelleria</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che</a:t>
            </a:r>
            <a:r>
              <a:rPr lang="en-US" spc="-3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in</a:t>
            </a:r>
            <a:r>
              <a:rPr lang="en-US" spc="-6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parte</a:t>
            </a:r>
            <a:r>
              <a:rPr lang="en-US" spc="-3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sono</a:t>
            </a:r>
            <a:r>
              <a:rPr lang="en-US" spc="-65"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stati</a:t>
            </a:r>
            <a:r>
              <a:rPr lang="en-US" spc="-7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lasciati</a:t>
            </a:r>
            <a:r>
              <a:rPr lang="en-US" spc="4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ai</a:t>
            </a:r>
            <a:r>
              <a:rPr lang="en-US" spc="-3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bambini</a:t>
            </a:r>
            <a:r>
              <a:rPr lang="en-US" spc="-3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ed</a:t>
            </a:r>
            <a:r>
              <a:rPr lang="en-US" spc="-105"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in</a:t>
            </a:r>
            <a:r>
              <a:rPr lang="en-US" spc="-6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parte</a:t>
            </a:r>
            <a:r>
              <a:rPr lang="en-US" spc="-3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sono</a:t>
            </a:r>
            <a:r>
              <a:rPr lang="en-US" spc="-65"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stati</a:t>
            </a:r>
            <a:r>
              <a:rPr lang="en-US" spc="-7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esposti</a:t>
            </a:r>
            <a:r>
              <a:rPr lang="en-US" spc="-7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alla</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mostra</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che</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ha</a:t>
            </a:r>
            <a:r>
              <a:rPr lang="en-US" spc="-45"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avuto</a:t>
            </a:r>
            <a:r>
              <a:rPr lang="en-US" spc="-25"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luogo</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dal 21 al 25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ottobre</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nella</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sala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Manzù</a:t>
            </a:r>
            <a:r>
              <a:rPr lang="en-US"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della</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biblioteca</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comunale</a:t>
            </a: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di Aprilia.</a:t>
            </a:r>
          </a:p>
          <a:p>
            <a:pPr marL="97790">
              <a:lnSpc>
                <a:spcPct val="90000"/>
              </a:lnSpc>
              <a:spcBef>
                <a:spcPts val="1000"/>
              </a:spcBef>
              <a:buClr>
                <a:srgbClr val="B1B550"/>
              </a:buClr>
              <a:buFont typeface="Wingdings 3" charset="2"/>
              <a:buChar char=""/>
            </a:pPr>
            <a:r>
              <a:rPr lang="en-US"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p>
        </p:txBody>
      </p:sp>
      <p:sp>
        <p:nvSpPr>
          <p:cNvPr id="45"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2" descr="Immagine che contiene vestiti, persona, Pantaloncini, calzature&#10;&#10;Il contenuto generato dall'IA potrebbe non essere corretto.">
            <a:extLst>
              <a:ext uri="{FF2B5EF4-FFF2-40B4-BE49-F238E27FC236}">
                <a16:creationId xmlns:a16="http://schemas.microsoft.com/office/drawing/2014/main" id="{D2D15EB9-9A54-B813-AB1A-3318959E0754}"/>
              </a:ext>
            </a:extLst>
          </p:cNvPr>
          <p:cNvPicPr>
            <a:picLocks/>
          </p:cNvPicPr>
          <p:nvPr/>
        </p:nvPicPr>
        <p:blipFill>
          <a:blip r:embed="rId2" cstate="print"/>
          <a:srcRect l="4119" r="13009" b="-1"/>
          <a:stretch/>
        </p:blipFill>
        <p:spPr>
          <a:xfrm>
            <a:off x="4619543" y="10"/>
            <a:ext cx="7572457" cy="6853242"/>
          </a:xfrm>
          <a:prstGeom prst="rect">
            <a:avLst/>
          </a:prstGeom>
        </p:spPr>
      </p:pic>
    </p:spTree>
    <p:extLst>
      <p:ext uri="{BB962C8B-B14F-4D97-AF65-F5344CB8AC3E}">
        <p14:creationId xmlns:p14="http://schemas.microsoft.com/office/powerpoint/2010/main" val="2961412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7261FCF-599B-D833-9345-C785A53D9FC8}"/>
              </a:ext>
            </a:extLst>
          </p:cNvPr>
          <p:cNvSpPr txBox="1"/>
          <p:nvPr/>
        </p:nvSpPr>
        <p:spPr>
          <a:xfrm>
            <a:off x="3049314" y="997747"/>
            <a:ext cx="6093372" cy="461665"/>
          </a:xfrm>
          <a:prstGeom prst="rect">
            <a:avLst/>
          </a:prstGeom>
          <a:noFill/>
        </p:spPr>
        <p:txBody>
          <a:bodyPr wrap="square">
            <a:spAutoFit/>
          </a:bodyPr>
          <a:lstStyle/>
          <a:p>
            <a:pPr algn="ctr"/>
            <a:r>
              <a:rPr lang="it-IT" sz="2400" b="1" dirty="0">
                <a:latin typeface="Tahoma" panose="020B0604030504040204" pitchFamily="34" charset="0"/>
                <a:ea typeface="Tahoma" panose="020B0604030504040204" pitchFamily="34" charset="0"/>
                <a:cs typeface="Tahoma" panose="020B0604030504040204" pitchFamily="34" charset="0"/>
              </a:rPr>
              <a:t>Eventi in Biblioteca ottobre 2024 </a:t>
            </a:r>
          </a:p>
        </p:txBody>
      </p:sp>
      <p:sp>
        <p:nvSpPr>
          <p:cNvPr id="5" name="CasellaDiTesto 4">
            <a:extLst>
              <a:ext uri="{FF2B5EF4-FFF2-40B4-BE49-F238E27FC236}">
                <a16:creationId xmlns:a16="http://schemas.microsoft.com/office/drawing/2014/main" id="{283830A0-809B-FDCF-A3DD-8EDB286AF962}"/>
              </a:ext>
            </a:extLst>
          </p:cNvPr>
          <p:cNvSpPr txBox="1"/>
          <p:nvPr/>
        </p:nvSpPr>
        <p:spPr>
          <a:xfrm>
            <a:off x="3788229" y="3274930"/>
            <a:ext cx="7798489" cy="2585323"/>
          </a:xfrm>
          <a:prstGeom prst="rect">
            <a:avLst/>
          </a:prstGeom>
          <a:noFill/>
        </p:spPr>
        <p:txBody>
          <a:bodyPr wrap="square">
            <a:spAutoFit/>
          </a:bodyPr>
          <a:lstStyle/>
          <a:p>
            <a:r>
              <a:rPr lang="it-IT" dirty="0">
                <a:latin typeface="Tahoma" panose="020B0604030504040204" pitchFamily="34" charset="0"/>
                <a:ea typeface="Tahoma" panose="020B0604030504040204" pitchFamily="34" charset="0"/>
                <a:cs typeface="Tahoma" panose="020B0604030504040204" pitchFamily="34" charset="0"/>
              </a:rPr>
              <a:t>L’autore Andrea Satta è stato invitato presso il teatro dell’Istituto Comprensivo “A. Toscanini” di Aprilia per un incontro di presentazione del libro “Mamma quante storie” edito da Treccani nel 2017 da cui è stato tratto lo spettacolo teatrale “Mamme Narranti” messo in scena il 12 ottobre 2024 nella medesima scuola. “Mamme Narranti” è uno spazio di scoperta e incontro dell’altro, per conoscerci reciprocamente, per raccontarsi, per creare legami in territori che, come le periferie, spesso non danno la possibilità di ritrovarsi in luoghi condivisi, come ad esempio le biblioteche, che sono diventate una delle case preferite di queste favole.</a:t>
            </a:r>
          </a:p>
        </p:txBody>
      </p:sp>
      <p:sp>
        <p:nvSpPr>
          <p:cNvPr id="7" name="CasellaDiTesto 6">
            <a:extLst>
              <a:ext uri="{FF2B5EF4-FFF2-40B4-BE49-F238E27FC236}">
                <a16:creationId xmlns:a16="http://schemas.microsoft.com/office/drawing/2014/main" id="{9631BCAA-30AD-02E4-BEE2-970B5792FF6E}"/>
              </a:ext>
            </a:extLst>
          </p:cNvPr>
          <p:cNvSpPr txBox="1"/>
          <p:nvPr/>
        </p:nvSpPr>
        <p:spPr>
          <a:xfrm>
            <a:off x="1099457" y="1645552"/>
            <a:ext cx="10265229" cy="1713290"/>
          </a:xfrm>
          <a:prstGeom prst="rect">
            <a:avLst/>
          </a:prstGeom>
          <a:noFill/>
        </p:spPr>
        <p:txBody>
          <a:bodyPr wrap="square">
            <a:spAutoFit/>
          </a:bodyPr>
          <a:lstStyle/>
          <a:p>
            <a:pPr marR="172720" algn="ctr">
              <a:spcBef>
                <a:spcPts val="1575"/>
              </a:spcBef>
            </a:pPr>
            <a:r>
              <a:rPr lang="it-IT" sz="2000" i="1" dirty="0">
                <a:effectLst/>
                <a:latin typeface="Trebuchet MS" panose="020B0603020202020204" pitchFamily="34" charset="0"/>
                <a:ea typeface="Trebuchet MS" panose="020B0603020202020204" pitchFamily="34" charset="0"/>
                <a:cs typeface="Trebuchet MS" panose="020B0603020202020204" pitchFamily="34" charset="0"/>
              </a:rPr>
              <a:t>Presentazioni</a:t>
            </a:r>
            <a:r>
              <a:rPr lang="it-IT" sz="2000" i="1" spc="-5" dirty="0">
                <a:effectLst/>
                <a:latin typeface="Trebuchet MS" panose="020B0603020202020204" pitchFamily="34" charset="0"/>
                <a:ea typeface="Trebuchet MS" panose="020B0603020202020204" pitchFamily="34" charset="0"/>
                <a:cs typeface="Trebuchet MS" panose="020B0603020202020204" pitchFamily="34" charset="0"/>
              </a:rPr>
              <a:t> </a:t>
            </a:r>
            <a:r>
              <a:rPr lang="it-IT" sz="2000" i="1" dirty="0">
                <a:effectLst/>
                <a:latin typeface="Trebuchet MS" panose="020B0603020202020204" pitchFamily="34" charset="0"/>
                <a:ea typeface="Trebuchet MS" panose="020B0603020202020204" pitchFamily="34" charset="0"/>
                <a:cs typeface="Trebuchet MS" panose="020B0603020202020204" pitchFamily="34" charset="0"/>
              </a:rPr>
              <a:t>di</a:t>
            </a:r>
            <a:r>
              <a:rPr lang="it-IT" sz="2000" i="1" spc="85" dirty="0">
                <a:effectLst/>
                <a:latin typeface="Trebuchet MS" panose="020B0603020202020204" pitchFamily="34" charset="0"/>
                <a:ea typeface="Trebuchet MS" panose="020B0603020202020204" pitchFamily="34" charset="0"/>
                <a:cs typeface="Trebuchet MS" panose="020B0603020202020204" pitchFamily="34" charset="0"/>
              </a:rPr>
              <a:t> </a:t>
            </a:r>
            <a:r>
              <a:rPr lang="it-IT" sz="2000" i="1" dirty="0">
                <a:effectLst/>
                <a:latin typeface="Trebuchet MS" panose="020B0603020202020204" pitchFamily="34" charset="0"/>
                <a:ea typeface="Trebuchet MS" panose="020B0603020202020204" pitchFamily="34" charset="0"/>
                <a:cs typeface="Trebuchet MS" panose="020B0603020202020204" pitchFamily="34" charset="0"/>
              </a:rPr>
              <a:t>libri,</a:t>
            </a:r>
            <a:r>
              <a:rPr lang="it-IT" sz="2000" i="1" spc="-5" dirty="0">
                <a:effectLst/>
                <a:latin typeface="Trebuchet MS" panose="020B0603020202020204" pitchFamily="34" charset="0"/>
                <a:ea typeface="Trebuchet MS" panose="020B0603020202020204" pitchFamily="34" charset="0"/>
                <a:cs typeface="Trebuchet MS" panose="020B0603020202020204" pitchFamily="34" charset="0"/>
              </a:rPr>
              <a:t> </a:t>
            </a:r>
            <a:r>
              <a:rPr lang="it-IT" sz="2000" i="1" dirty="0">
                <a:effectLst/>
                <a:latin typeface="Trebuchet MS" panose="020B0603020202020204" pitchFamily="34" charset="0"/>
                <a:ea typeface="Trebuchet MS" panose="020B0603020202020204" pitchFamily="34" charset="0"/>
                <a:cs typeface="Trebuchet MS" panose="020B0603020202020204" pitchFamily="34" charset="0"/>
              </a:rPr>
              <a:t>reading</a:t>
            </a:r>
            <a:r>
              <a:rPr lang="it-IT" sz="2000" i="1" spc="80" dirty="0">
                <a:effectLst/>
                <a:latin typeface="Trebuchet MS" panose="020B0603020202020204" pitchFamily="34" charset="0"/>
                <a:ea typeface="Trebuchet MS" panose="020B0603020202020204" pitchFamily="34" charset="0"/>
                <a:cs typeface="Trebuchet MS" panose="020B0603020202020204" pitchFamily="34" charset="0"/>
              </a:rPr>
              <a:t> </a:t>
            </a:r>
            <a:r>
              <a:rPr lang="it-IT" sz="2000" i="1" dirty="0">
                <a:effectLst/>
                <a:latin typeface="Trebuchet MS" panose="020B0603020202020204" pitchFamily="34" charset="0"/>
                <a:ea typeface="Trebuchet MS" panose="020B0603020202020204" pitchFamily="34" charset="0"/>
                <a:cs typeface="Trebuchet MS" panose="020B0603020202020204" pitchFamily="34" charset="0"/>
              </a:rPr>
              <a:t>e incontri</a:t>
            </a:r>
            <a:r>
              <a:rPr lang="it-IT" sz="2000" i="1" spc="-5" dirty="0">
                <a:effectLst/>
                <a:latin typeface="Trebuchet MS" panose="020B0603020202020204" pitchFamily="34" charset="0"/>
                <a:ea typeface="Trebuchet MS" panose="020B0603020202020204" pitchFamily="34" charset="0"/>
                <a:cs typeface="Trebuchet MS" panose="020B0603020202020204" pitchFamily="34" charset="0"/>
              </a:rPr>
              <a:t> </a:t>
            </a:r>
            <a:r>
              <a:rPr lang="it-IT" sz="2000" i="1" dirty="0">
                <a:effectLst/>
                <a:latin typeface="Trebuchet MS" panose="020B0603020202020204" pitchFamily="34" charset="0"/>
                <a:ea typeface="Trebuchet MS" panose="020B0603020202020204" pitchFamily="34" charset="0"/>
                <a:cs typeface="Trebuchet MS" panose="020B0603020202020204" pitchFamily="34" charset="0"/>
              </a:rPr>
              <a:t>con</a:t>
            </a:r>
            <a:r>
              <a:rPr lang="it-IT" sz="2000" i="1" spc="70" dirty="0">
                <a:effectLst/>
                <a:latin typeface="Trebuchet MS" panose="020B0603020202020204" pitchFamily="34" charset="0"/>
                <a:ea typeface="Trebuchet MS" panose="020B0603020202020204" pitchFamily="34" charset="0"/>
                <a:cs typeface="Trebuchet MS" panose="020B0603020202020204" pitchFamily="34" charset="0"/>
              </a:rPr>
              <a:t> </a:t>
            </a:r>
            <a:r>
              <a:rPr lang="it-IT" sz="2000" i="1" dirty="0">
                <a:effectLst/>
                <a:latin typeface="Trebuchet MS" panose="020B0603020202020204" pitchFamily="34" charset="0"/>
                <a:ea typeface="Trebuchet MS" panose="020B0603020202020204" pitchFamily="34" charset="0"/>
                <a:cs typeface="Trebuchet MS" panose="020B0603020202020204" pitchFamily="34" charset="0"/>
              </a:rPr>
              <a:t>gli</a:t>
            </a:r>
            <a:r>
              <a:rPr lang="it-IT" sz="2000" i="1" spc="-5" dirty="0">
                <a:effectLst/>
                <a:latin typeface="Trebuchet MS" panose="020B0603020202020204" pitchFamily="34" charset="0"/>
                <a:ea typeface="Trebuchet MS" panose="020B0603020202020204" pitchFamily="34" charset="0"/>
                <a:cs typeface="Trebuchet MS" panose="020B0603020202020204" pitchFamily="34" charset="0"/>
              </a:rPr>
              <a:t> </a:t>
            </a:r>
            <a:r>
              <a:rPr lang="it-IT" sz="2000" i="1" spc="-10" dirty="0">
                <a:effectLst/>
                <a:latin typeface="Trebuchet MS" panose="020B0603020202020204" pitchFamily="34" charset="0"/>
                <a:ea typeface="Trebuchet MS" panose="020B0603020202020204" pitchFamily="34" charset="0"/>
                <a:cs typeface="Trebuchet MS" panose="020B0603020202020204" pitchFamily="34" charset="0"/>
              </a:rPr>
              <a:t>autori</a:t>
            </a:r>
            <a:endParaRPr lang="it-IT" sz="2000" i="1" dirty="0">
              <a:effectLst/>
              <a:latin typeface="Trebuchet MS" panose="020B0603020202020204" pitchFamily="34" charset="0"/>
              <a:ea typeface="Trebuchet MS" panose="020B0603020202020204" pitchFamily="34" charset="0"/>
              <a:cs typeface="Trebuchet MS" panose="020B0603020202020204" pitchFamily="34" charset="0"/>
            </a:endParaRPr>
          </a:p>
          <a:p>
            <a:pPr>
              <a:spcBef>
                <a:spcPts val="135"/>
              </a:spcBef>
            </a:pPr>
            <a:r>
              <a:rPr lang="it-IT" sz="2000" i="1" dirty="0">
                <a:effectLst/>
                <a:latin typeface="Trebuchet MS" panose="020B0603020202020204" pitchFamily="34" charset="0"/>
                <a:ea typeface="Tahoma" panose="020B0604030504040204" pitchFamily="34" charset="0"/>
              </a:rPr>
              <a:t> </a:t>
            </a:r>
            <a:endParaRPr lang="it-IT" sz="1600" dirty="0">
              <a:effectLst/>
              <a:latin typeface="Tahoma" panose="020B0604030504040204" pitchFamily="34" charset="0"/>
              <a:ea typeface="Tahoma" panose="020B0604030504040204" pitchFamily="34" charset="0"/>
            </a:endParaRPr>
          </a:p>
          <a:p>
            <a:pPr marL="196850" algn="ctr"/>
            <a:r>
              <a:rPr lang="it-IT" sz="2400" u="sng" spc="-10" dirty="0">
                <a:effectLst/>
                <a:latin typeface="Tahoma" panose="020B0604030504040204" pitchFamily="34" charset="0"/>
                <a:ea typeface="Tahoma" panose="020B0604030504040204" pitchFamily="34" charset="0"/>
              </a:rPr>
              <a:t>Spettacolo</a:t>
            </a:r>
            <a:r>
              <a:rPr lang="it-IT" sz="2400" u="sng" spc="-80"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teatrale</a:t>
            </a:r>
            <a:r>
              <a:rPr lang="it-IT" sz="2400" u="sng" spc="-75"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“Mamme</a:t>
            </a:r>
            <a:r>
              <a:rPr lang="it-IT" sz="2400" u="sng" spc="-75"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narranti”</a:t>
            </a:r>
            <a:r>
              <a:rPr lang="it-IT" sz="2400" u="sng" spc="-75"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tratto</a:t>
            </a:r>
            <a:r>
              <a:rPr lang="it-IT" sz="2400" u="sng" spc="-75"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dal</a:t>
            </a:r>
            <a:r>
              <a:rPr lang="it-IT" sz="2400" u="sng" spc="-80"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libro</a:t>
            </a:r>
            <a:r>
              <a:rPr lang="it-IT" sz="2400" u="sng" spc="-65"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“Mamma</a:t>
            </a:r>
            <a:r>
              <a:rPr lang="it-IT" sz="2400" u="sng" spc="-75"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quante</a:t>
            </a:r>
            <a:r>
              <a:rPr lang="it-IT" sz="2400" u="sng" spc="-65"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storie”</a:t>
            </a:r>
            <a:r>
              <a:rPr lang="it-IT" sz="2400" u="sng" spc="-80"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di</a:t>
            </a:r>
            <a:r>
              <a:rPr lang="it-IT" sz="2400" u="sng" spc="-75"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Andrea</a:t>
            </a:r>
            <a:r>
              <a:rPr lang="it-IT" sz="2400" u="sng" spc="-75" dirty="0">
                <a:effectLst/>
                <a:latin typeface="Tahoma" panose="020B0604030504040204" pitchFamily="34" charset="0"/>
                <a:ea typeface="Tahoma" panose="020B0604030504040204" pitchFamily="34" charset="0"/>
              </a:rPr>
              <a:t> </a:t>
            </a:r>
            <a:r>
              <a:rPr lang="it-IT" sz="2400" u="sng" spc="-10" dirty="0">
                <a:effectLst/>
                <a:latin typeface="Tahoma" panose="020B0604030504040204" pitchFamily="34" charset="0"/>
                <a:ea typeface="Tahoma" panose="020B0604030504040204" pitchFamily="34" charset="0"/>
              </a:rPr>
              <a:t>Satta</a:t>
            </a:r>
            <a:endParaRPr lang="it-IT" sz="2400" dirty="0">
              <a:effectLst/>
              <a:latin typeface="Tahoma" panose="020B0604030504040204" pitchFamily="34" charset="0"/>
              <a:ea typeface="Tahoma" panose="020B0604030504040204" pitchFamily="34" charset="0"/>
            </a:endParaRPr>
          </a:p>
          <a:p>
            <a:pPr>
              <a:spcBef>
                <a:spcPts val="305"/>
              </a:spcBef>
            </a:pPr>
            <a:r>
              <a:rPr lang="it-IT" sz="1400" dirty="0">
                <a:effectLst/>
                <a:latin typeface="Tahoma" panose="020B0604030504040204" pitchFamily="34" charset="0"/>
                <a:ea typeface="Tahoma" panose="020B0604030504040204" pitchFamily="34" charset="0"/>
              </a:rPr>
              <a:t> </a:t>
            </a:r>
          </a:p>
        </p:txBody>
      </p:sp>
      <p:pic>
        <p:nvPicPr>
          <p:cNvPr id="8" name="Image 5">
            <a:extLst>
              <a:ext uri="{FF2B5EF4-FFF2-40B4-BE49-F238E27FC236}">
                <a16:creationId xmlns:a16="http://schemas.microsoft.com/office/drawing/2014/main" id="{C81075A8-6523-6B96-09E9-F4A19F0481C1}"/>
              </a:ext>
            </a:extLst>
          </p:cNvPr>
          <p:cNvPicPr>
            <a:picLocks/>
          </p:cNvPicPr>
          <p:nvPr/>
        </p:nvPicPr>
        <p:blipFill>
          <a:blip r:embed="rId2" cstate="print"/>
          <a:stretch>
            <a:fillRect/>
          </a:stretch>
        </p:blipFill>
        <p:spPr>
          <a:xfrm>
            <a:off x="1382486" y="3144043"/>
            <a:ext cx="1982444" cy="2847095"/>
          </a:xfrm>
          <a:prstGeom prst="rect">
            <a:avLst/>
          </a:prstGeom>
        </p:spPr>
      </p:pic>
    </p:spTree>
    <p:extLst>
      <p:ext uri="{BB962C8B-B14F-4D97-AF65-F5344CB8AC3E}">
        <p14:creationId xmlns:p14="http://schemas.microsoft.com/office/powerpoint/2010/main" val="353105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11" name="Rectangle 10">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6" descr="Immagine che contiene vestiti, persona, Teatro, palcoscenico&#10;&#10;Il contenuto generato dall'IA potrebbe non essere corretto.">
            <a:extLst>
              <a:ext uri="{FF2B5EF4-FFF2-40B4-BE49-F238E27FC236}">
                <a16:creationId xmlns:a16="http://schemas.microsoft.com/office/drawing/2014/main" id="{554E54DC-F8CC-1D8D-70C1-4852F33B85AA}"/>
              </a:ext>
            </a:extLst>
          </p:cNvPr>
          <p:cNvPicPr>
            <a:picLocks/>
          </p:cNvPicPr>
          <p:nvPr/>
        </p:nvPicPr>
        <p:blipFill>
          <a:blip r:embed="rId2" cstate="print"/>
          <a:srcRect t="21124" r="1" b="15912"/>
          <a:stretch/>
        </p:blipFill>
        <p:spPr>
          <a:xfrm>
            <a:off x="2910944" y="1238094"/>
            <a:ext cx="8319604" cy="4384634"/>
          </a:xfrm>
          <a:prstGeom prst="rect">
            <a:avLst/>
          </a:prstGeom>
        </p:spPr>
      </p:pic>
    </p:spTree>
    <p:extLst>
      <p:ext uri="{BB962C8B-B14F-4D97-AF65-F5344CB8AC3E}">
        <p14:creationId xmlns:p14="http://schemas.microsoft.com/office/powerpoint/2010/main" val="3148504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15" name="Rectangle 1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asellaDiTesto 4">
            <a:extLst>
              <a:ext uri="{FF2B5EF4-FFF2-40B4-BE49-F238E27FC236}">
                <a16:creationId xmlns:a16="http://schemas.microsoft.com/office/drawing/2014/main" id="{8B1635DB-5470-2A85-A601-539D7EAD6A9D}"/>
              </a:ext>
            </a:extLst>
          </p:cNvPr>
          <p:cNvGraphicFramePr/>
          <p:nvPr>
            <p:extLst>
              <p:ext uri="{D42A27DB-BD31-4B8C-83A1-F6EECF244321}">
                <p14:modId xmlns:p14="http://schemas.microsoft.com/office/powerpoint/2010/main" val="1856994071"/>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6871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CasellaDiTesto 2">
            <a:extLst>
              <a:ext uri="{FF2B5EF4-FFF2-40B4-BE49-F238E27FC236}">
                <a16:creationId xmlns:a16="http://schemas.microsoft.com/office/drawing/2014/main" id="{7870C48C-5087-11AC-3C07-6780B8F249AC}"/>
              </a:ext>
            </a:extLst>
          </p:cNvPr>
          <p:cNvSpPr txBox="1"/>
          <p:nvPr/>
        </p:nvSpPr>
        <p:spPr>
          <a:xfrm>
            <a:off x="649225" y="2133600"/>
            <a:ext cx="3650278" cy="3759253"/>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a:solidFill>
                  <a:schemeClr val="tx1">
                    <a:lumMod val="75000"/>
                    <a:lumOff val="25000"/>
                  </a:schemeClr>
                </a:solidFill>
                <a:effectLst/>
              </a:rPr>
              <a:t>Le</a:t>
            </a:r>
            <a:r>
              <a:rPr lang="en-US" spc="-40">
                <a:solidFill>
                  <a:schemeClr val="tx1">
                    <a:lumMod val="75000"/>
                    <a:lumOff val="25000"/>
                  </a:schemeClr>
                </a:solidFill>
                <a:effectLst/>
              </a:rPr>
              <a:t> </a:t>
            </a:r>
            <a:r>
              <a:rPr lang="en-US">
                <a:solidFill>
                  <a:schemeClr val="tx1">
                    <a:lumMod val="75000"/>
                    <a:lumOff val="25000"/>
                  </a:schemeClr>
                </a:solidFill>
                <a:effectLst/>
              </a:rPr>
              <a:t>mamme,</a:t>
            </a:r>
            <a:r>
              <a:rPr lang="en-US" spc="-55">
                <a:solidFill>
                  <a:schemeClr val="tx1">
                    <a:lumMod val="75000"/>
                    <a:lumOff val="25000"/>
                  </a:schemeClr>
                </a:solidFill>
                <a:effectLst/>
              </a:rPr>
              <a:t> </a:t>
            </a:r>
            <a:r>
              <a:rPr lang="en-US">
                <a:solidFill>
                  <a:schemeClr val="tx1">
                    <a:lumMod val="75000"/>
                    <a:lumOff val="25000"/>
                  </a:schemeClr>
                </a:solidFill>
                <a:effectLst/>
              </a:rPr>
              <a:t>i papà, le</a:t>
            </a:r>
            <a:r>
              <a:rPr lang="en-US" spc="-35">
                <a:solidFill>
                  <a:schemeClr val="tx1">
                    <a:lumMod val="75000"/>
                    <a:lumOff val="25000"/>
                  </a:schemeClr>
                </a:solidFill>
                <a:effectLst/>
              </a:rPr>
              <a:t> </a:t>
            </a:r>
            <a:r>
              <a:rPr lang="en-US">
                <a:solidFill>
                  <a:schemeClr val="tx1">
                    <a:lumMod val="75000"/>
                    <a:lumOff val="25000"/>
                  </a:schemeClr>
                </a:solidFill>
                <a:effectLst/>
              </a:rPr>
              <a:t>bambine</a:t>
            </a:r>
            <a:r>
              <a:rPr lang="en-US" spc="-35">
                <a:solidFill>
                  <a:schemeClr val="tx1">
                    <a:lumMod val="75000"/>
                    <a:lumOff val="25000"/>
                  </a:schemeClr>
                </a:solidFill>
                <a:effectLst/>
              </a:rPr>
              <a:t> </a:t>
            </a:r>
            <a:r>
              <a:rPr lang="en-US">
                <a:solidFill>
                  <a:schemeClr val="tx1">
                    <a:lumMod val="75000"/>
                    <a:lumOff val="25000"/>
                  </a:schemeClr>
                </a:solidFill>
                <a:effectLst/>
              </a:rPr>
              <a:t>e i bambini </a:t>
            </a:r>
            <a:r>
              <a:rPr lang="en-US" spc="-20">
                <a:solidFill>
                  <a:schemeClr val="tx1">
                    <a:lumMod val="75000"/>
                    <a:lumOff val="25000"/>
                  </a:schemeClr>
                </a:solidFill>
                <a:effectLst/>
              </a:rPr>
              <a:t>di</a:t>
            </a:r>
            <a:r>
              <a:rPr lang="en-US" spc="-70">
                <a:solidFill>
                  <a:schemeClr val="tx1">
                    <a:lumMod val="75000"/>
                    <a:lumOff val="25000"/>
                  </a:schemeClr>
                </a:solidFill>
                <a:effectLst/>
              </a:rPr>
              <a:t> </a:t>
            </a:r>
            <a:r>
              <a:rPr lang="en-US" spc="-20">
                <a:solidFill>
                  <a:schemeClr val="tx1">
                    <a:lumMod val="75000"/>
                    <a:lumOff val="25000"/>
                  </a:schemeClr>
                </a:solidFill>
                <a:effectLst/>
              </a:rPr>
              <a:t>Mamme</a:t>
            </a:r>
            <a:r>
              <a:rPr lang="en-US" spc="-65">
                <a:solidFill>
                  <a:schemeClr val="tx1">
                    <a:lumMod val="75000"/>
                    <a:lumOff val="25000"/>
                  </a:schemeClr>
                </a:solidFill>
                <a:effectLst/>
              </a:rPr>
              <a:t> </a:t>
            </a:r>
            <a:r>
              <a:rPr lang="en-US" spc="-20">
                <a:solidFill>
                  <a:schemeClr val="tx1">
                    <a:lumMod val="75000"/>
                    <a:lumOff val="25000"/>
                  </a:schemeClr>
                </a:solidFill>
                <a:effectLst/>
              </a:rPr>
              <a:t>Narranti</a:t>
            </a:r>
            <a:r>
              <a:rPr lang="en-US" spc="-65">
                <a:solidFill>
                  <a:schemeClr val="tx1">
                    <a:lumMod val="75000"/>
                    <a:lumOff val="25000"/>
                  </a:schemeClr>
                </a:solidFill>
                <a:effectLst/>
              </a:rPr>
              <a:t> </a:t>
            </a:r>
            <a:r>
              <a:rPr lang="en-US" spc="-20">
                <a:solidFill>
                  <a:schemeClr val="tx1">
                    <a:lumMod val="75000"/>
                    <a:lumOff val="25000"/>
                  </a:schemeClr>
                </a:solidFill>
                <a:effectLst/>
              </a:rPr>
              <a:t>vengono</a:t>
            </a:r>
            <a:r>
              <a:rPr lang="en-US" spc="-65">
                <a:solidFill>
                  <a:schemeClr val="tx1">
                    <a:lumMod val="75000"/>
                    <a:lumOff val="25000"/>
                  </a:schemeClr>
                </a:solidFill>
                <a:effectLst/>
              </a:rPr>
              <a:t> </a:t>
            </a:r>
            <a:r>
              <a:rPr lang="en-US" spc="-20">
                <a:solidFill>
                  <a:schemeClr val="tx1">
                    <a:lumMod val="75000"/>
                    <a:lumOff val="25000"/>
                  </a:schemeClr>
                </a:solidFill>
                <a:effectLst/>
              </a:rPr>
              <a:t>da</a:t>
            </a:r>
            <a:r>
              <a:rPr lang="en-US" spc="-65">
                <a:solidFill>
                  <a:schemeClr val="tx1">
                    <a:lumMod val="75000"/>
                    <a:lumOff val="25000"/>
                  </a:schemeClr>
                </a:solidFill>
                <a:effectLst/>
              </a:rPr>
              <a:t> </a:t>
            </a:r>
            <a:r>
              <a:rPr lang="en-US" spc="-20">
                <a:solidFill>
                  <a:schemeClr val="tx1">
                    <a:lumMod val="75000"/>
                    <a:lumOff val="25000"/>
                  </a:schemeClr>
                </a:solidFill>
                <a:effectLst/>
              </a:rPr>
              <a:t>30</a:t>
            </a:r>
            <a:r>
              <a:rPr lang="en-US" spc="-70">
                <a:solidFill>
                  <a:schemeClr val="tx1">
                    <a:lumMod val="75000"/>
                    <a:lumOff val="25000"/>
                  </a:schemeClr>
                </a:solidFill>
                <a:effectLst/>
              </a:rPr>
              <a:t> </a:t>
            </a:r>
            <a:r>
              <a:rPr lang="en-US" spc="-20">
                <a:solidFill>
                  <a:schemeClr val="tx1">
                    <a:lumMod val="75000"/>
                    <a:lumOff val="25000"/>
                  </a:schemeClr>
                </a:solidFill>
                <a:effectLst/>
              </a:rPr>
              <a:t>paesi </a:t>
            </a:r>
            <a:r>
              <a:rPr lang="en-US" spc="-30">
                <a:solidFill>
                  <a:schemeClr val="tx1">
                    <a:lumMod val="75000"/>
                    <a:lumOff val="25000"/>
                  </a:schemeClr>
                </a:solidFill>
                <a:effectLst/>
              </a:rPr>
              <a:t>diversi</a:t>
            </a:r>
            <a:r>
              <a:rPr lang="en-US" spc="-60">
                <a:solidFill>
                  <a:schemeClr val="tx1">
                    <a:lumMod val="75000"/>
                    <a:lumOff val="25000"/>
                  </a:schemeClr>
                </a:solidFill>
                <a:effectLst/>
              </a:rPr>
              <a:t> </a:t>
            </a:r>
            <a:r>
              <a:rPr lang="en-US" spc="-30">
                <a:solidFill>
                  <a:schemeClr val="tx1">
                    <a:lumMod val="75000"/>
                    <a:lumOff val="25000"/>
                  </a:schemeClr>
                </a:solidFill>
                <a:effectLst/>
              </a:rPr>
              <a:t>ed</a:t>
            </a:r>
            <a:r>
              <a:rPr lang="en-US" spc="-40">
                <a:solidFill>
                  <a:schemeClr val="tx1">
                    <a:lumMod val="75000"/>
                    <a:lumOff val="25000"/>
                  </a:schemeClr>
                </a:solidFill>
                <a:effectLst/>
              </a:rPr>
              <a:t> </a:t>
            </a:r>
            <a:r>
              <a:rPr lang="en-US" spc="-30">
                <a:solidFill>
                  <a:schemeClr val="tx1">
                    <a:lumMod val="75000"/>
                    <a:lumOff val="25000"/>
                  </a:schemeClr>
                </a:solidFill>
                <a:effectLst/>
              </a:rPr>
              <a:t>è</a:t>
            </a:r>
            <a:r>
              <a:rPr lang="en-US" spc="40">
                <a:solidFill>
                  <a:schemeClr val="tx1">
                    <a:lumMod val="75000"/>
                    <a:lumOff val="25000"/>
                  </a:schemeClr>
                </a:solidFill>
                <a:effectLst/>
              </a:rPr>
              <a:t> </a:t>
            </a:r>
            <a:r>
              <a:rPr lang="en-US" spc="-30">
                <a:solidFill>
                  <a:schemeClr val="tx1">
                    <a:lumMod val="75000"/>
                    <a:lumOff val="25000"/>
                  </a:schemeClr>
                </a:solidFill>
                <a:effectLst/>
              </a:rPr>
              <a:t>soprattutto</a:t>
            </a:r>
            <a:r>
              <a:rPr lang="en-US" spc="-60">
                <a:solidFill>
                  <a:schemeClr val="tx1">
                    <a:lumMod val="75000"/>
                    <a:lumOff val="25000"/>
                  </a:schemeClr>
                </a:solidFill>
                <a:effectLst/>
              </a:rPr>
              <a:t> </a:t>
            </a:r>
            <a:r>
              <a:rPr lang="en-US" spc="-30">
                <a:solidFill>
                  <a:schemeClr val="tx1">
                    <a:lumMod val="75000"/>
                    <a:lumOff val="25000"/>
                  </a:schemeClr>
                </a:solidFill>
                <a:effectLst/>
              </a:rPr>
              <a:t>la</a:t>
            </a:r>
            <a:r>
              <a:rPr lang="en-US" spc="-55">
                <a:solidFill>
                  <a:schemeClr val="tx1">
                    <a:lumMod val="75000"/>
                    <a:lumOff val="25000"/>
                  </a:schemeClr>
                </a:solidFill>
                <a:effectLst/>
              </a:rPr>
              <a:t> </a:t>
            </a:r>
            <a:r>
              <a:rPr lang="en-US" spc="-30">
                <a:solidFill>
                  <a:schemeClr val="tx1">
                    <a:lumMod val="75000"/>
                    <a:lumOff val="25000"/>
                  </a:schemeClr>
                </a:solidFill>
                <a:effectLst/>
              </a:rPr>
              <a:t>multiculturalità </a:t>
            </a:r>
            <a:r>
              <a:rPr lang="en-US">
                <a:solidFill>
                  <a:schemeClr val="tx1">
                    <a:lumMod val="75000"/>
                    <a:lumOff val="25000"/>
                  </a:schemeClr>
                </a:solidFill>
                <a:effectLst/>
              </a:rPr>
              <a:t>la grande ricchezza di questi incontri. “Mamme</a:t>
            </a:r>
            <a:r>
              <a:rPr lang="en-US" spc="-5">
                <a:solidFill>
                  <a:schemeClr val="tx1">
                    <a:lumMod val="75000"/>
                    <a:lumOff val="25000"/>
                  </a:schemeClr>
                </a:solidFill>
                <a:effectLst/>
              </a:rPr>
              <a:t> </a:t>
            </a:r>
            <a:r>
              <a:rPr lang="en-US">
                <a:solidFill>
                  <a:schemeClr val="tx1">
                    <a:lumMod val="75000"/>
                    <a:lumOff val="25000"/>
                  </a:schemeClr>
                </a:solidFill>
                <a:effectLst/>
              </a:rPr>
              <a:t>Narranti”</a:t>
            </a:r>
            <a:r>
              <a:rPr lang="en-US" spc="-75">
                <a:solidFill>
                  <a:schemeClr val="tx1">
                    <a:lumMod val="75000"/>
                    <a:lumOff val="25000"/>
                  </a:schemeClr>
                </a:solidFill>
                <a:effectLst/>
              </a:rPr>
              <a:t> </a:t>
            </a:r>
            <a:r>
              <a:rPr lang="en-US">
                <a:solidFill>
                  <a:schemeClr val="tx1">
                    <a:lumMod val="75000"/>
                    <a:lumOff val="25000"/>
                  </a:schemeClr>
                </a:solidFill>
                <a:effectLst/>
              </a:rPr>
              <a:t>è quindi un festival itinerante ideato</a:t>
            </a:r>
            <a:r>
              <a:rPr lang="en-US" spc="-55">
                <a:solidFill>
                  <a:schemeClr val="tx1">
                    <a:lumMod val="75000"/>
                    <a:lumOff val="25000"/>
                  </a:schemeClr>
                </a:solidFill>
                <a:effectLst/>
              </a:rPr>
              <a:t> </a:t>
            </a:r>
            <a:r>
              <a:rPr lang="en-US">
                <a:solidFill>
                  <a:schemeClr val="tx1">
                    <a:lumMod val="75000"/>
                    <a:lumOff val="25000"/>
                  </a:schemeClr>
                </a:solidFill>
                <a:effectLst/>
              </a:rPr>
              <a:t>da Andrea Satta, pediatra e</a:t>
            </a:r>
            <a:r>
              <a:rPr lang="en-US" spc="-35">
                <a:solidFill>
                  <a:schemeClr val="tx1">
                    <a:lumMod val="75000"/>
                    <a:lumOff val="25000"/>
                  </a:schemeClr>
                </a:solidFill>
                <a:effectLst/>
              </a:rPr>
              <a:t> </a:t>
            </a:r>
            <a:r>
              <a:rPr lang="en-US">
                <a:solidFill>
                  <a:schemeClr val="tx1">
                    <a:lumMod val="75000"/>
                    <a:lumOff val="25000"/>
                  </a:schemeClr>
                </a:solidFill>
                <a:effectLst/>
              </a:rPr>
              <a:t>cantante</a:t>
            </a:r>
            <a:r>
              <a:rPr lang="en-US" spc="-25">
                <a:solidFill>
                  <a:schemeClr val="tx1">
                    <a:lumMod val="75000"/>
                    <a:lumOff val="25000"/>
                  </a:schemeClr>
                </a:solidFill>
                <a:effectLst/>
              </a:rPr>
              <a:t> </a:t>
            </a:r>
            <a:r>
              <a:rPr lang="en-US">
                <a:solidFill>
                  <a:schemeClr val="tx1">
                    <a:lumMod val="75000"/>
                    <a:lumOff val="25000"/>
                  </a:schemeClr>
                </a:solidFill>
                <a:effectLst/>
              </a:rPr>
              <a:t>dei</a:t>
            </a:r>
            <a:r>
              <a:rPr lang="en-US" spc="-25">
                <a:solidFill>
                  <a:schemeClr val="tx1">
                    <a:lumMod val="75000"/>
                    <a:lumOff val="25000"/>
                  </a:schemeClr>
                </a:solidFill>
                <a:effectLst/>
              </a:rPr>
              <a:t> </a:t>
            </a:r>
            <a:r>
              <a:rPr lang="en-US">
                <a:solidFill>
                  <a:schemeClr val="tx1">
                    <a:lumMod val="75000"/>
                    <a:lumOff val="25000"/>
                  </a:schemeClr>
                </a:solidFill>
                <a:effectLst/>
              </a:rPr>
              <a:t>Tetes</a:t>
            </a:r>
            <a:r>
              <a:rPr lang="en-US" spc="-65">
                <a:solidFill>
                  <a:schemeClr val="tx1">
                    <a:lumMod val="75000"/>
                    <a:lumOff val="25000"/>
                  </a:schemeClr>
                </a:solidFill>
                <a:effectLst/>
              </a:rPr>
              <a:t> </a:t>
            </a:r>
            <a:r>
              <a:rPr lang="en-US">
                <a:solidFill>
                  <a:schemeClr val="tx1">
                    <a:lumMod val="75000"/>
                    <a:lumOff val="25000"/>
                  </a:schemeClr>
                </a:solidFill>
                <a:effectLst/>
              </a:rPr>
              <a:t>de</a:t>
            </a:r>
            <a:r>
              <a:rPr lang="en-US" spc="-35">
                <a:solidFill>
                  <a:schemeClr val="tx1">
                    <a:lumMod val="75000"/>
                    <a:lumOff val="25000"/>
                  </a:schemeClr>
                </a:solidFill>
                <a:effectLst/>
              </a:rPr>
              <a:t> </a:t>
            </a:r>
            <a:r>
              <a:rPr lang="en-US">
                <a:solidFill>
                  <a:schemeClr val="tx1">
                    <a:lumMod val="75000"/>
                    <a:lumOff val="25000"/>
                  </a:schemeClr>
                </a:solidFill>
                <a:effectLst/>
              </a:rPr>
              <a:t>Bois,</a:t>
            </a:r>
            <a:r>
              <a:rPr lang="en-US" spc="-30">
                <a:solidFill>
                  <a:schemeClr val="tx1">
                    <a:lumMod val="75000"/>
                    <a:lumOff val="25000"/>
                  </a:schemeClr>
                </a:solidFill>
                <a:effectLst/>
              </a:rPr>
              <a:t> </a:t>
            </a:r>
            <a:r>
              <a:rPr lang="en-US">
                <a:solidFill>
                  <a:schemeClr val="tx1">
                    <a:lumMod val="75000"/>
                    <a:lumOff val="25000"/>
                  </a:schemeClr>
                </a:solidFill>
                <a:effectLst/>
              </a:rPr>
              <a:t>che</a:t>
            </a:r>
            <a:r>
              <a:rPr lang="en-US" spc="-35">
                <a:solidFill>
                  <a:schemeClr val="tx1">
                    <a:lumMod val="75000"/>
                    <a:lumOff val="25000"/>
                  </a:schemeClr>
                </a:solidFill>
                <a:effectLst/>
              </a:rPr>
              <a:t> </a:t>
            </a:r>
            <a:r>
              <a:rPr lang="en-US">
                <a:solidFill>
                  <a:schemeClr val="tx1">
                    <a:lumMod val="75000"/>
                    <a:lumOff val="25000"/>
                  </a:schemeClr>
                </a:solidFill>
                <a:effectLst/>
              </a:rPr>
              <a:t>nella</a:t>
            </a:r>
            <a:r>
              <a:rPr lang="en-US" spc="40">
                <a:solidFill>
                  <a:schemeClr val="tx1">
                    <a:lumMod val="75000"/>
                    <a:lumOff val="25000"/>
                  </a:schemeClr>
                </a:solidFill>
                <a:effectLst/>
              </a:rPr>
              <a:t> sua esperienza ambulatoriale ha visto mamme provenienti da tutti i Paesi del mondo.</a:t>
            </a:r>
          </a:p>
          <a:p>
            <a:pPr indent="-228600">
              <a:lnSpc>
                <a:spcPct val="90000"/>
              </a:lnSpc>
              <a:spcBef>
                <a:spcPts val="1000"/>
              </a:spcBef>
              <a:buClr>
                <a:schemeClr val="accent1"/>
              </a:buClr>
              <a:buFont typeface="Wingdings 3" charset="2"/>
              <a:buChar char=""/>
            </a:pPr>
            <a:endParaRPr lang="en-US">
              <a:solidFill>
                <a:schemeClr val="tx1">
                  <a:lumMod val="75000"/>
                  <a:lumOff val="25000"/>
                </a:schemeClr>
              </a:solidFill>
            </a:endParaRPr>
          </a:p>
        </p:txBody>
      </p:sp>
      <p:pic>
        <p:nvPicPr>
          <p:cNvPr id="4" name="Immagine 3" descr="Immagine che contiene vestiti, persona, uomo, Viso umano&#10;&#10;Il contenuto generato dall'IA potrebbe non essere corretto.">
            <a:extLst>
              <a:ext uri="{FF2B5EF4-FFF2-40B4-BE49-F238E27FC236}">
                <a16:creationId xmlns:a16="http://schemas.microsoft.com/office/drawing/2014/main" id="{2CD23B94-B032-E2DC-5A82-09C3D936D999}"/>
              </a:ext>
            </a:extLst>
          </p:cNvPr>
          <p:cNvPicPr>
            <a:picLocks noChangeAspect="1"/>
          </p:cNvPicPr>
          <p:nvPr/>
        </p:nvPicPr>
        <p:blipFill>
          <a:blip r:embed="rId2"/>
          <a:stretch>
            <a:fillRect/>
          </a:stretch>
        </p:blipFill>
        <p:spPr>
          <a:xfrm>
            <a:off x="4619543" y="804714"/>
            <a:ext cx="6953577" cy="4923505"/>
          </a:xfrm>
          <a:prstGeom prst="rect">
            <a:avLst/>
          </a:prstGeom>
        </p:spPr>
      </p:pic>
      <p:sp>
        <p:nvSpPr>
          <p:cNvPr id="4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829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5AE50EE-B989-7AB0-1BFD-A6E023EE525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3076" name="Image 8">
            <a:extLst>
              <a:ext uri="{FF2B5EF4-FFF2-40B4-BE49-F238E27FC236}">
                <a16:creationId xmlns:a16="http://schemas.microsoft.com/office/drawing/2014/main" id="{6C542928-42F5-4B38-7341-F485B757D16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116" y="1329526"/>
            <a:ext cx="6737882" cy="32540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DEFFB39B-5E02-D076-C5FB-185DC9CACA3C}"/>
              </a:ext>
            </a:extLst>
          </p:cNvPr>
          <p:cNvSpPr>
            <a:spLocks noChangeArrowheads="1"/>
          </p:cNvSpPr>
          <p:nvPr/>
        </p:nvSpPr>
        <p:spPr bwMode="auto">
          <a:xfrm>
            <a:off x="2041260" y="4789810"/>
            <a:ext cx="873559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Durante lo spettacolo, che ha visto presenti circa </a:t>
            </a:r>
            <a:r>
              <a:rPr kumimoji="0" lang="it-IT" altLang="it-IT"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80 partecipanti tra adulti e</a:t>
            </a:r>
            <a:endPar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minori</a:t>
            </a:r>
            <a:r>
              <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alcune mamme residenti ad Aprilia, sia italiane che straniere, sono state protagoniste della serata, avendo l’opportunità di raccontare le fiabe del proprio Paese. Le loro storie sono state trasformate in favole, offrendo un confronto di culture.</a:t>
            </a:r>
          </a:p>
        </p:txBody>
      </p:sp>
      <p:sp>
        <p:nvSpPr>
          <p:cNvPr id="3" name="CasellaDiTesto 2">
            <a:extLst>
              <a:ext uri="{FF2B5EF4-FFF2-40B4-BE49-F238E27FC236}">
                <a16:creationId xmlns:a16="http://schemas.microsoft.com/office/drawing/2014/main" id="{769DDE5A-F588-B13A-31F0-6023711B272D}"/>
              </a:ext>
            </a:extLst>
          </p:cNvPr>
          <p:cNvSpPr txBox="1"/>
          <p:nvPr/>
        </p:nvSpPr>
        <p:spPr>
          <a:xfrm>
            <a:off x="2041259" y="685434"/>
            <a:ext cx="8735598" cy="92333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“Mamme Narranti” è anche un progetto nato dieci anni fa grazie ad Andrea Satta nel suo ambulatorio pediatrico alle porte di Roma, in un quartiere di periferia sulla via Casilina.</a:t>
            </a:r>
          </a:p>
        </p:txBody>
      </p:sp>
    </p:spTree>
    <p:extLst>
      <p:ext uri="{BB962C8B-B14F-4D97-AF65-F5344CB8AC3E}">
        <p14:creationId xmlns:p14="http://schemas.microsoft.com/office/powerpoint/2010/main" val="2671315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9" descr="Immagine che contiene vestiti, persona, interno, presentazione&#10;&#10;Il contenuto generato dall'IA potrebbe non essere corretto.">
            <a:extLst>
              <a:ext uri="{FF2B5EF4-FFF2-40B4-BE49-F238E27FC236}">
                <a16:creationId xmlns:a16="http://schemas.microsoft.com/office/drawing/2014/main" id="{E07C2FCA-3B54-E037-9F41-3BE6B18525E6}"/>
              </a:ext>
            </a:extLst>
          </p:cNvPr>
          <p:cNvPicPr>
            <a:picLocks/>
          </p:cNvPicPr>
          <p:nvPr/>
        </p:nvPicPr>
        <p:blipFill>
          <a:blip r:embed="rId2" cstate="print"/>
          <a:srcRect t="6010" b="16220"/>
          <a:stretch/>
        </p:blipFill>
        <p:spPr>
          <a:xfrm>
            <a:off x="2668312" y="673122"/>
            <a:ext cx="7275788" cy="3437940"/>
          </a:xfrm>
          <a:prstGeom prst="rect">
            <a:avLst/>
          </a:prstGeom>
        </p:spPr>
      </p:pic>
      <p:sp>
        <p:nvSpPr>
          <p:cNvPr id="4" name="CasellaDiTesto 3">
            <a:extLst>
              <a:ext uri="{FF2B5EF4-FFF2-40B4-BE49-F238E27FC236}">
                <a16:creationId xmlns:a16="http://schemas.microsoft.com/office/drawing/2014/main" id="{7A49BAF5-477E-7136-9045-8D1E0594ABAB}"/>
              </a:ext>
            </a:extLst>
          </p:cNvPr>
          <p:cNvSpPr txBox="1"/>
          <p:nvPr/>
        </p:nvSpPr>
        <p:spPr>
          <a:xfrm>
            <a:off x="2668312" y="4356078"/>
            <a:ext cx="7275788" cy="1708545"/>
          </a:xfrm>
          <a:prstGeom prst="rect">
            <a:avLst/>
          </a:prstGeom>
          <a:noFill/>
        </p:spPr>
        <p:txBody>
          <a:bodyPr wrap="square">
            <a:spAutoFit/>
          </a:bodyPr>
          <a:lstStyle/>
          <a:p>
            <a:pPr algn="ctr">
              <a:lnSpc>
                <a:spcPct val="150000"/>
              </a:lnSpc>
            </a:pPr>
            <a:r>
              <a:rPr lang="it-IT" sz="1800" dirty="0">
                <a:effectLst/>
                <a:latin typeface="Tahoma" panose="020B0604030504040204" pitchFamily="34" charset="0"/>
                <a:ea typeface="Tahoma" panose="020B0604030504040204" pitchFamily="34" charset="0"/>
              </a:rPr>
              <a:t>Le</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letture,</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 uno scambio letterario</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interculturale,</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sono quindi diventate</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un vero</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proprio spettacolo</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con</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l’accompagnamento</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della</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musica</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di</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Angelo</a:t>
            </a:r>
            <a:r>
              <a:rPr lang="it-IT" sz="1800" spc="-6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Pelini</a:t>
            </a:r>
            <a:r>
              <a:rPr lang="it-IT" sz="1800" spc="-7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piano</a:t>
            </a:r>
            <a:r>
              <a:rPr lang="it-IT" sz="1800" spc="-6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a:t>
            </a:r>
            <a:r>
              <a:rPr lang="it-IT" sz="1800" spc="-6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dei</a:t>
            </a:r>
            <a:r>
              <a:rPr lang="it-IT" sz="1800" spc="-7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disegni</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di</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Fabio </a:t>
            </a:r>
            <a:r>
              <a:rPr lang="it-IT" sz="1800" dirty="0" err="1">
                <a:effectLst/>
                <a:latin typeface="Tahoma" panose="020B0604030504040204" pitchFamily="34" charset="0"/>
                <a:ea typeface="Tahoma" panose="020B0604030504040204" pitchFamily="34" charset="0"/>
              </a:rPr>
              <a:t>Magnasciutti</a:t>
            </a:r>
            <a:r>
              <a:rPr lang="it-IT" sz="1800" dirty="0">
                <a:effectLst/>
                <a:latin typeface="Tahoma" panose="020B0604030504040204" pitchFamily="34" charset="0"/>
                <a:ea typeface="Tahoma" panose="020B0604030504040204" pitchFamily="34" charset="0"/>
              </a:rPr>
              <a:t>,</a:t>
            </a:r>
            <a:r>
              <a:rPr lang="it-IT" sz="1800" spc="40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che</a:t>
            </a:r>
            <a:r>
              <a:rPr lang="it-IT" sz="1800" spc="40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ha</a:t>
            </a:r>
            <a:r>
              <a:rPr lang="it-IT" sz="1800" spc="40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illustrato</a:t>
            </a:r>
            <a:r>
              <a:rPr lang="it-IT" sz="1800" spc="40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live</a:t>
            </a:r>
            <a:r>
              <a:rPr lang="it-IT" sz="1800" spc="40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a:t>
            </a:r>
            <a:r>
              <a:rPr lang="it-IT" sz="1800" spc="40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fiabe</a:t>
            </a:r>
            <a:r>
              <a:rPr lang="it-IT" sz="1800" spc="40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raccontate. </a:t>
            </a:r>
            <a:endParaRPr lang="it-IT" dirty="0"/>
          </a:p>
        </p:txBody>
      </p:sp>
    </p:spTree>
    <p:extLst>
      <p:ext uri="{BB962C8B-B14F-4D97-AF65-F5344CB8AC3E}">
        <p14:creationId xmlns:p14="http://schemas.microsoft.com/office/powerpoint/2010/main" val="2886260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A7DD865-D3C1-4053-0CFA-16B2302D6CEA}"/>
              </a:ext>
            </a:extLst>
          </p:cNvPr>
          <p:cNvSpPr txBox="1"/>
          <p:nvPr/>
        </p:nvSpPr>
        <p:spPr>
          <a:xfrm>
            <a:off x="1860329" y="1578750"/>
            <a:ext cx="9175531" cy="1809726"/>
          </a:xfrm>
          <a:prstGeom prst="rect">
            <a:avLst/>
          </a:prstGeom>
          <a:noFill/>
        </p:spPr>
        <p:txBody>
          <a:bodyPr wrap="square">
            <a:spAutoFit/>
          </a:bodyPr>
          <a:lstStyle/>
          <a:p>
            <a:pPr marL="105410" marR="280035" algn="just">
              <a:lnSpc>
                <a:spcPct val="130000"/>
              </a:lnSpc>
              <a:spcBef>
                <a:spcPts val="35"/>
              </a:spcBef>
            </a:pPr>
            <a:r>
              <a:rPr lang="it-IT" sz="1800" dirty="0">
                <a:effectLst/>
                <a:latin typeface="Tahoma" panose="020B0604030504040204" pitchFamily="34" charset="0"/>
                <a:ea typeface="Tahoma" panose="020B0604030504040204" pitchFamily="34" charset="0"/>
              </a:rPr>
              <a:t>Durante</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lo</a:t>
            </a:r>
            <a:r>
              <a:rPr lang="it-IT" sz="1800" spc="-3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spettacolo</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alcuni</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brani</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libro</a:t>
            </a:r>
            <a:r>
              <a:rPr lang="it-IT" sz="1800" spc="-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“Mamme</a:t>
            </a:r>
            <a:r>
              <a:rPr lang="it-IT" sz="1800" spc="-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quante</a:t>
            </a:r>
            <a:r>
              <a:rPr lang="it-IT" sz="1800" spc="-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storie”</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sono stati</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letti</a:t>
            </a:r>
            <a:r>
              <a:rPr lang="it-IT" sz="1800" spc="-6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pubblico, </a:t>
            </a:r>
            <a:r>
              <a:rPr lang="it-IT" sz="1800" spc="-10" dirty="0">
                <a:effectLst/>
                <a:latin typeface="Tahoma" panose="020B0604030504040204" pitchFamily="34" charset="0"/>
                <a:ea typeface="Tahoma" panose="020B0604030504040204" pitchFamily="34" charset="0"/>
              </a:rPr>
              <a:t>rafforzando</a:t>
            </a:r>
            <a:r>
              <a:rPr lang="it-IT" sz="1800" spc="-1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ancora</a:t>
            </a:r>
            <a:r>
              <a:rPr lang="it-IT" sz="1800" spc="-3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a:t>
            </a:r>
            <a:r>
              <a:rPr lang="it-IT" sz="1800" spc="-4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più</a:t>
            </a:r>
            <a:r>
              <a:rPr lang="it-IT" sz="1800" spc="-3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il</a:t>
            </a:r>
            <a:r>
              <a:rPr lang="it-IT" sz="1800" spc="-4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valore</a:t>
            </a:r>
            <a:r>
              <a:rPr lang="it-IT" sz="1800" spc="-1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dell’intercultura,</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dell’ascolto,</a:t>
            </a:r>
            <a:r>
              <a:rPr lang="it-IT" sz="1800" spc="-4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della</a:t>
            </a:r>
            <a:r>
              <a:rPr lang="it-IT" sz="1800" spc="-3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scrittura</a:t>
            </a:r>
            <a:r>
              <a:rPr lang="it-IT" sz="1800" spc="-3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e</a:t>
            </a:r>
            <a:r>
              <a:rPr lang="it-IT" sz="1800" spc="-1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lettura.</a:t>
            </a:r>
          </a:p>
          <a:p>
            <a:pPr marL="105410" marR="280035" algn="just">
              <a:lnSpc>
                <a:spcPct val="130000"/>
              </a:lnSpc>
              <a:spcBef>
                <a:spcPts val="35"/>
              </a:spcBef>
            </a:pPr>
            <a:endParaRPr lang="it-IT" sz="1800" dirty="0">
              <a:effectLst/>
              <a:latin typeface="Tahoma" panose="020B0604030504040204" pitchFamily="34" charset="0"/>
              <a:ea typeface="Tahoma" panose="020B0604030504040204" pitchFamily="34" charset="0"/>
            </a:endParaRPr>
          </a:p>
          <a:p>
            <a:r>
              <a:rPr lang="it-IT" sz="1800" dirty="0">
                <a:effectLst/>
                <a:latin typeface="Tahoma" panose="020B0604030504040204" pitchFamily="34" charset="0"/>
                <a:ea typeface="Tahoma" panose="020B0604030504040204" pitchFamily="34" charset="0"/>
              </a:rPr>
              <a:t> </a:t>
            </a:r>
          </a:p>
        </p:txBody>
      </p:sp>
      <p:sp>
        <p:nvSpPr>
          <p:cNvPr id="5" name="CasellaDiTesto 4">
            <a:extLst>
              <a:ext uri="{FF2B5EF4-FFF2-40B4-BE49-F238E27FC236}">
                <a16:creationId xmlns:a16="http://schemas.microsoft.com/office/drawing/2014/main" id="{D62EBB1C-45A0-96F6-5BF4-32CB31ECB823}"/>
              </a:ext>
            </a:extLst>
          </p:cNvPr>
          <p:cNvSpPr txBox="1"/>
          <p:nvPr/>
        </p:nvSpPr>
        <p:spPr>
          <a:xfrm>
            <a:off x="2510659" y="3429000"/>
            <a:ext cx="10070224" cy="1850250"/>
          </a:xfrm>
          <a:prstGeom prst="rect">
            <a:avLst/>
          </a:prstGeom>
          <a:noFill/>
        </p:spPr>
        <p:txBody>
          <a:bodyPr wrap="square">
            <a:spAutoFit/>
          </a:bodyPr>
          <a:lstStyle/>
          <a:p>
            <a:pPr marL="105410" marR="2567305" algn="just">
              <a:lnSpc>
                <a:spcPct val="130000"/>
              </a:lnSpc>
              <a:spcBef>
                <a:spcPts val="35"/>
              </a:spcBef>
            </a:pPr>
            <a:r>
              <a:rPr lang="it-IT" sz="1800" b="1" spc="-30" dirty="0">
                <a:effectLst/>
                <a:latin typeface="Tahoma" panose="020B0604030504040204" pitchFamily="34" charset="0"/>
                <a:ea typeface="Tahoma" panose="020B0604030504040204" pitchFamily="34" charset="0"/>
              </a:rPr>
              <a:t>Grazie</a:t>
            </a:r>
            <a:r>
              <a:rPr lang="it-IT" sz="1800" b="1" spc="-60"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a</a:t>
            </a:r>
            <a:r>
              <a:rPr lang="it-IT" sz="1800" b="1" spc="-55"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questa</a:t>
            </a:r>
            <a:r>
              <a:rPr lang="it-IT" sz="1800" b="1" spc="-55"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iniziativa</a:t>
            </a:r>
            <a:r>
              <a:rPr lang="it-IT" sz="1800" b="1" spc="-55"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la</a:t>
            </a:r>
            <a:r>
              <a:rPr lang="it-IT" sz="1800" b="1" spc="-35"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scuola si</a:t>
            </a:r>
            <a:r>
              <a:rPr lang="it-IT" sz="1800" b="1" spc="-35"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è</a:t>
            </a:r>
            <a:r>
              <a:rPr lang="it-IT" sz="1800" b="1" spc="-5"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aperta</a:t>
            </a:r>
            <a:r>
              <a:rPr lang="it-IT" sz="1800" b="1" spc="-60"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al territorio,</a:t>
            </a:r>
            <a:r>
              <a:rPr lang="it-IT" sz="1800" b="1" spc="-60"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è stata inclusiva</a:t>
            </a:r>
            <a:r>
              <a:rPr lang="it-IT" sz="1800" b="1" spc="-55"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e</a:t>
            </a:r>
            <a:r>
              <a:rPr lang="it-IT" sz="1800" b="1" spc="-55" dirty="0">
                <a:effectLst/>
                <a:latin typeface="Tahoma" panose="020B0604030504040204" pitchFamily="34" charset="0"/>
                <a:ea typeface="Tahoma" panose="020B0604030504040204" pitchFamily="34" charset="0"/>
              </a:rPr>
              <a:t> </a:t>
            </a:r>
            <a:r>
              <a:rPr lang="it-IT" sz="1800" b="1" spc="-30" dirty="0">
                <a:effectLst/>
                <a:latin typeface="Tahoma" panose="020B0604030504040204" pitchFamily="34" charset="0"/>
                <a:ea typeface="Tahoma" panose="020B0604030504040204" pitchFamily="34" charset="0"/>
              </a:rPr>
              <a:t>solidale</a:t>
            </a:r>
            <a:r>
              <a:rPr lang="it-IT" sz="1800" spc="-30" dirty="0">
                <a:effectLst/>
                <a:latin typeface="Tahoma" panose="020B0604030504040204" pitchFamily="34" charset="0"/>
                <a:ea typeface="Tahoma" panose="020B0604030504040204" pitchFamily="34" charset="0"/>
              </a:rPr>
              <a:t>.</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L’iniziativa</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ha</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infatti</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riscosso</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molto </a:t>
            </a:r>
            <a:r>
              <a:rPr lang="it-IT" sz="1800" dirty="0">
                <a:effectLst/>
                <a:latin typeface="Tahoma" panose="020B0604030504040204" pitchFamily="34" charset="0"/>
                <a:ea typeface="Tahoma" panose="020B0604030504040204" pitchFamily="34" charset="0"/>
              </a:rPr>
              <a:t>successo e si è sviluppata</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grazie</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alla linea</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di intervento realizzata con il sostegno della Regione Lazio</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per Biblioteche, </a:t>
            </a:r>
            <a:r>
              <a:rPr lang="it-IT" sz="1800" spc="-30" dirty="0">
                <a:effectLst/>
                <a:latin typeface="Tahoma" panose="020B0604030504040204" pitchFamily="34" charset="0"/>
                <a:ea typeface="Tahoma" panose="020B0604030504040204" pitchFamily="34" charset="0"/>
              </a:rPr>
              <a:t>Musei</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e</a:t>
            </a:r>
            <a:r>
              <a:rPr lang="it-IT" sz="1800" spc="-3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Istituti</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similari,</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Ecomusei</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e</a:t>
            </a:r>
            <a:r>
              <a:rPr lang="it-IT" sz="1800" spc="4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Archivi –</a:t>
            </a:r>
            <a:r>
              <a:rPr lang="it-IT" sz="180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Piano</a:t>
            </a:r>
            <a:r>
              <a:rPr lang="it-IT" sz="1800" spc="-3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annuale </a:t>
            </a:r>
            <a:r>
              <a:rPr lang="it-IT" sz="1800" dirty="0">
                <a:effectLst/>
                <a:latin typeface="Tahoma" panose="020B0604030504040204" pitchFamily="34" charset="0"/>
                <a:ea typeface="Tahoma" panose="020B0604030504040204" pitchFamily="34" charset="0"/>
              </a:rPr>
              <a:t>2023,</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L.R.</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24/2019.</a:t>
            </a:r>
          </a:p>
        </p:txBody>
      </p:sp>
    </p:spTree>
    <p:extLst>
      <p:ext uri="{BB962C8B-B14F-4D97-AF65-F5344CB8AC3E}">
        <p14:creationId xmlns:p14="http://schemas.microsoft.com/office/powerpoint/2010/main" val="1609919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4"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Spilli colorati uniti da fili">
            <a:extLst>
              <a:ext uri="{FF2B5EF4-FFF2-40B4-BE49-F238E27FC236}">
                <a16:creationId xmlns:a16="http://schemas.microsoft.com/office/drawing/2014/main" id="{2C061520-2AEB-6340-AF40-93741A05BE70}"/>
              </a:ext>
            </a:extLst>
          </p:cNvPr>
          <p:cNvPicPr>
            <a:picLocks noChangeAspect="1"/>
          </p:cNvPicPr>
          <p:nvPr/>
        </p:nvPicPr>
        <p:blipFill>
          <a:blip r:embed="rId2"/>
          <a:srcRect l="39828" r="33792"/>
          <a:stretch/>
        </p:blipFill>
        <p:spPr>
          <a:xfrm>
            <a:off x="20" y="1730"/>
            <a:ext cx="2720524" cy="6858000"/>
          </a:xfrm>
          <a:prstGeom prst="rect">
            <a:avLst/>
          </a:prstGeom>
        </p:spPr>
      </p:pic>
      <p:sp>
        <p:nvSpPr>
          <p:cNvPr id="3" name="CasellaDiTesto 2">
            <a:extLst>
              <a:ext uri="{FF2B5EF4-FFF2-40B4-BE49-F238E27FC236}">
                <a16:creationId xmlns:a16="http://schemas.microsoft.com/office/drawing/2014/main" id="{AB3A0973-6583-23AA-D125-AB18A6C3F583}"/>
              </a:ext>
            </a:extLst>
          </p:cNvPr>
          <p:cNvSpPr txBox="1"/>
          <p:nvPr/>
        </p:nvSpPr>
        <p:spPr>
          <a:xfrm>
            <a:off x="4656667" y="2133600"/>
            <a:ext cx="6847944" cy="3777622"/>
          </a:xfrm>
          <a:prstGeom prst="rect">
            <a:avLst/>
          </a:prstGeom>
        </p:spPr>
        <p:txBody>
          <a:bodyPr vert="horz" lIns="91440" tIns="45720" rIns="91440" bIns="45720" rtlCol="0">
            <a:normAutofit/>
          </a:bodyPr>
          <a:lstStyle/>
          <a:p>
            <a:pPr marL="105410">
              <a:spcBef>
                <a:spcPts val="1000"/>
              </a:spcBef>
              <a:buClr>
                <a:schemeClr val="accent1"/>
              </a:buClr>
              <a:buFont typeface="Wingdings 3" charset="2"/>
              <a:buChar char=""/>
            </a:pPr>
            <a:r>
              <a:rPr lang="en-US" b="1" spc="-20" dirty="0">
                <a:solidFill>
                  <a:schemeClr val="tx1">
                    <a:lumMod val="75000"/>
                    <a:lumOff val="25000"/>
                  </a:schemeClr>
                </a:solidFill>
                <a:effectLst/>
              </a:rPr>
              <a:t>Di</a:t>
            </a:r>
            <a:r>
              <a:rPr lang="en-US" b="1" spc="-70" dirty="0">
                <a:solidFill>
                  <a:schemeClr val="tx1">
                    <a:lumMod val="75000"/>
                    <a:lumOff val="25000"/>
                  </a:schemeClr>
                </a:solidFill>
                <a:effectLst/>
              </a:rPr>
              <a:t> </a:t>
            </a:r>
            <a:r>
              <a:rPr lang="en-US" b="1" spc="-20" dirty="0" err="1">
                <a:solidFill>
                  <a:schemeClr val="tx1">
                    <a:lumMod val="75000"/>
                    <a:lumOff val="25000"/>
                  </a:schemeClr>
                </a:solidFill>
                <a:effectLst/>
              </a:rPr>
              <a:t>seguito</a:t>
            </a:r>
            <a:r>
              <a:rPr lang="en-US" b="1" spc="-65" dirty="0">
                <a:solidFill>
                  <a:schemeClr val="tx1">
                    <a:lumMod val="75000"/>
                    <a:lumOff val="25000"/>
                  </a:schemeClr>
                </a:solidFill>
                <a:effectLst/>
              </a:rPr>
              <a:t> </a:t>
            </a:r>
            <a:r>
              <a:rPr lang="en-US" b="1" spc="-20" dirty="0" err="1">
                <a:solidFill>
                  <a:schemeClr val="tx1">
                    <a:lumMod val="75000"/>
                    <a:lumOff val="25000"/>
                  </a:schemeClr>
                </a:solidFill>
                <a:effectLst/>
              </a:rPr>
              <a:t>i</a:t>
            </a:r>
            <a:r>
              <a:rPr lang="en-US" b="1" spc="-65" dirty="0">
                <a:solidFill>
                  <a:schemeClr val="tx1">
                    <a:lumMod val="75000"/>
                    <a:lumOff val="25000"/>
                  </a:schemeClr>
                </a:solidFill>
                <a:effectLst/>
              </a:rPr>
              <a:t> </a:t>
            </a:r>
            <a:r>
              <a:rPr lang="en-US" b="1" spc="-20" dirty="0">
                <a:solidFill>
                  <a:schemeClr val="tx1">
                    <a:lumMod val="75000"/>
                    <a:lumOff val="25000"/>
                  </a:schemeClr>
                </a:solidFill>
                <a:effectLst/>
              </a:rPr>
              <a:t>link</a:t>
            </a:r>
            <a:r>
              <a:rPr lang="en-US" b="1" spc="-65" dirty="0">
                <a:solidFill>
                  <a:schemeClr val="tx1">
                    <a:lumMod val="75000"/>
                    <a:lumOff val="25000"/>
                  </a:schemeClr>
                </a:solidFill>
                <a:effectLst/>
              </a:rPr>
              <a:t> </a:t>
            </a:r>
            <a:r>
              <a:rPr lang="en-US" b="1" spc="-20" dirty="0" err="1">
                <a:solidFill>
                  <a:schemeClr val="tx1">
                    <a:lumMod val="75000"/>
                    <a:lumOff val="25000"/>
                  </a:schemeClr>
                </a:solidFill>
                <a:effectLst/>
              </a:rPr>
              <a:t>relativi</a:t>
            </a:r>
            <a:r>
              <a:rPr lang="en-US" b="1" spc="-65" dirty="0">
                <a:solidFill>
                  <a:schemeClr val="tx1">
                    <a:lumMod val="75000"/>
                    <a:lumOff val="25000"/>
                  </a:schemeClr>
                </a:solidFill>
                <a:effectLst/>
              </a:rPr>
              <a:t> </a:t>
            </a:r>
            <a:r>
              <a:rPr lang="en-US" b="1" spc="-20" dirty="0" err="1">
                <a:solidFill>
                  <a:schemeClr val="tx1">
                    <a:lumMod val="75000"/>
                    <a:lumOff val="25000"/>
                  </a:schemeClr>
                </a:solidFill>
                <a:effectLst/>
              </a:rPr>
              <a:t>alla</a:t>
            </a:r>
            <a:r>
              <a:rPr lang="en-US" b="1" spc="-70" dirty="0">
                <a:solidFill>
                  <a:schemeClr val="tx1">
                    <a:lumMod val="75000"/>
                    <a:lumOff val="25000"/>
                  </a:schemeClr>
                </a:solidFill>
                <a:effectLst/>
              </a:rPr>
              <a:t> </a:t>
            </a:r>
            <a:r>
              <a:rPr lang="en-US" b="1" spc="-20" dirty="0" err="1">
                <a:solidFill>
                  <a:schemeClr val="tx1">
                    <a:lumMod val="75000"/>
                    <a:lumOff val="25000"/>
                  </a:schemeClr>
                </a:solidFill>
                <a:effectLst/>
              </a:rPr>
              <a:t>comunicazione</a:t>
            </a:r>
            <a:r>
              <a:rPr lang="en-US" b="1" spc="-20" dirty="0">
                <a:solidFill>
                  <a:schemeClr val="tx1">
                    <a:lumMod val="75000"/>
                    <a:lumOff val="25000"/>
                  </a:schemeClr>
                </a:solidFill>
                <a:effectLst/>
              </a:rPr>
              <a:t>,</a:t>
            </a:r>
            <a:r>
              <a:rPr lang="en-US" b="1" spc="-65" dirty="0">
                <a:solidFill>
                  <a:schemeClr val="tx1">
                    <a:lumMod val="75000"/>
                    <a:lumOff val="25000"/>
                  </a:schemeClr>
                </a:solidFill>
                <a:effectLst/>
              </a:rPr>
              <a:t> </a:t>
            </a:r>
            <a:r>
              <a:rPr lang="en-US" b="1" spc="-20" dirty="0" err="1">
                <a:solidFill>
                  <a:schemeClr val="tx1">
                    <a:lumMod val="75000"/>
                    <a:lumOff val="25000"/>
                  </a:schemeClr>
                </a:solidFill>
                <a:effectLst/>
              </a:rPr>
              <a:t>diffusione</a:t>
            </a:r>
            <a:r>
              <a:rPr lang="en-US" b="1" spc="-50" dirty="0">
                <a:solidFill>
                  <a:schemeClr val="tx1">
                    <a:lumMod val="75000"/>
                    <a:lumOff val="25000"/>
                  </a:schemeClr>
                </a:solidFill>
                <a:effectLst/>
              </a:rPr>
              <a:t> </a:t>
            </a:r>
            <a:r>
              <a:rPr lang="en-US" b="1" spc="-20" dirty="0">
                <a:solidFill>
                  <a:schemeClr val="tx1">
                    <a:lumMod val="75000"/>
                    <a:lumOff val="25000"/>
                  </a:schemeClr>
                </a:solidFill>
                <a:effectLst/>
              </a:rPr>
              <a:t>e</a:t>
            </a:r>
            <a:r>
              <a:rPr lang="en-US" b="1" spc="-50" dirty="0">
                <a:solidFill>
                  <a:schemeClr val="tx1">
                    <a:lumMod val="75000"/>
                    <a:lumOff val="25000"/>
                  </a:schemeClr>
                </a:solidFill>
                <a:effectLst/>
              </a:rPr>
              <a:t> </a:t>
            </a:r>
            <a:r>
              <a:rPr lang="en-US" b="1" spc="-20" dirty="0" err="1">
                <a:solidFill>
                  <a:schemeClr val="tx1">
                    <a:lumMod val="75000"/>
                    <a:lumOff val="25000"/>
                  </a:schemeClr>
                </a:solidFill>
                <a:effectLst/>
              </a:rPr>
              <a:t>promozione</a:t>
            </a:r>
            <a:r>
              <a:rPr lang="en-US" b="1" spc="-50" dirty="0">
                <a:solidFill>
                  <a:schemeClr val="tx1">
                    <a:lumMod val="75000"/>
                    <a:lumOff val="25000"/>
                  </a:schemeClr>
                </a:solidFill>
                <a:effectLst/>
              </a:rPr>
              <a:t> </a:t>
            </a:r>
            <a:r>
              <a:rPr lang="en-US" b="1" spc="-20" dirty="0" err="1">
                <a:solidFill>
                  <a:schemeClr val="tx1">
                    <a:lumMod val="75000"/>
                    <a:lumOff val="25000"/>
                  </a:schemeClr>
                </a:solidFill>
                <a:effectLst/>
              </a:rPr>
              <a:t>dell’iniziativa</a:t>
            </a:r>
            <a:r>
              <a:rPr lang="en-US" b="1" spc="-20" dirty="0">
                <a:solidFill>
                  <a:schemeClr val="tx1">
                    <a:lumMod val="75000"/>
                    <a:lumOff val="25000"/>
                  </a:schemeClr>
                </a:solidFill>
                <a:effectLst/>
              </a:rPr>
              <a:t>:</a:t>
            </a:r>
            <a:endParaRPr lang="en-US" b="1" dirty="0">
              <a:solidFill>
                <a:schemeClr val="tx1">
                  <a:lumMod val="75000"/>
                  <a:lumOff val="25000"/>
                </a:schemeClr>
              </a:solidFill>
              <a:effectLst/>
            </a:endParaRPr>
          </a:p>
          <a:p>
            <a:pPr>
              <a:spcBef>
                <a:spcPts val="1000"/>
              </a:spcBef>
              <a:buClr>
                <a:schemeClr val="accent1"/>
              </a:buClr>
            </a:pPr>
            <a:endParaRPr lang="en-US" b="1" dirty="0">
              <a:solidFill>
                <a:schemeClr val="tx1">
                  <a:lumMod val="75000"/>
                  <a:lumOff val="25000"/>
                </a:schemeClr>
              </a:solidFill>
              <a:effectLst/>
            </a:endParaRPr>
          </a:p>
          <a:p>
            <a:pPr marL="342900" lvl="0" indent="-342900">
              <a:spcBef>
                <a:spcPts val="1000"/>
              </a:spcBef>
              <a:buClr>
                <a:schemeClr val="accent1"/>
              </a:buClr>
              <a:buSzPts val="1100"/>
              <a:buFont typeface="Wingdings 3" charset="2"/>
              <a:buChar char=""/>
              <a:tabLst>
                <a:tab pos="563245" algn="l"/>
              </a:tabLst>
            </a:pPr>
            <a:r>
              <a:rPr lang="en-US" spc="-10" dirty="0">
                <a:solidFill>
                  <a:schemeClr val="tx1">
                    <a:lumMod val="75000"/>
                    <a:lumOff val="25000"/>
                  </a:schemeClr>
                </a:solidFill>
                <a:hlinkClick r:id="rId3">
                  <a:extLst>
                    <a:ext uri="{A12FA001-AC4F-418D-AE19-62706E023703}">
                      <ahyp:hlinkClr xmlns:ahyp="http://schemas.microsoft.com/office/drawing/2018/hyperlinkcolor" val="tx"/>
                    </a:ext>
                  </a:extLst>
                </a:hlinkClick>
              </a:rPr>
              <a:t>https://www.comune.aprilia.lt.it/vivere-il-comune/eventi/spettacolo-teatrale-mamme-narrant</a:t>
            </a:r>
            <a:r>
              <a:rPr lang="en-US" spc="-10" dirty="0">
                <a:solidFill>
                  <a:schemeClr val="tx1">
                    <a:lumMod val="75000"/>
                    <a:lumOff val="25000"/>
                  </a:schemeClr>
                </a:solidFill>
              </a:rPr>
              <a:t>i</a:t>
            </a:r>
          </a:p>
          <a:p>
            <a:pPr marL="342900" lvl="0" indent="-342900">
              <a:spcBef>
                <a:spcPts val="1000"/>
              </a:spcBef>
              <a:buClr>
                <a:schemeClr val="accent1"/>
              </a:buClr>
              <a:buSzPts val="1100"/>
              <a:buFont typeface="Wingdings 3" charset="2"/>
              <a:buChar char=""/>
              <a:tabLst>
                <a:tab pos="563245" algn="l"/>
              </a:tabLst>
            </a:pPr>
            <a:r>
              <a:rPr lang="en-US" spc="-10" dirty="0">
                <a:solidFill>
                  <a:schemeClr val="tx1">
                    <a:lumMod val="75000"/>
                    <a:lumOff val="25000"/>
                  </a:schemeClr>
                </a:solidFill>
                <a:hlinkClick r:id="rId4">
                  <a:extLst>
                    <a:ext uri="{A12FA001-AC4F-418D-AE19-62706E023703}">
                      <ahyp:hlinkClr xmlns:ahyp="http://schemas.microsoft.com/office/drawing/2018/hyperlinkcolor" val="tx"/>
                    </a:ext>
                  </a:extLst>
                </a:hlinkClick>
              </a:rPr>
              <a:t>https://www.facebook.com/share/p/MmEp4U8w8qQWYphi</a:t>
            </a:r>
            <a:r>
              <a:rPr lang="en-US" spc="-10" dirty="0">
                <a:solidFill>
                  <a:schemeClr val="tx1">
                    <a:lumMod val="75000"/>
                    <a:lumOff val="25000"/>
                  </a:schemeClr>
                </a:solidFill>
              </a:rPr>
              <a:t>/</a:t>
            </a:r>
          </a:p>
          <a:p>
            <a:pPr marL="342900" lvl="0" indent="-342900">
              <a:spcBef>
                <a:spcPts val="1000"/>
              </a:spcBef>
              <a:buClr>
                <a:schemeClr val="accent1"/>
              </a:buClr>
              <a:buSzPts val="1100"/>
              <a:buFont typeface="Wingdings 3" charset="2"/>
              <a:buChar char=""/>
              <a:tabLst>
                <a:tab pos="563245" algn="l"/>
              </a:tabLst>
            </a:pPr>
            <a:r>
              <a:rPr lang="en-US" spc="-10" dirty="0">
                <a:solidFill>
                  <a:schemeClr val="tx1">
                    <a:lumMod val="75000"/>
                    <a:lumOff val="25000"/>
                  </a:schemeClr>
                </a:solidFill>
                <a:hlinkClick r:id="rId5">
                  <a:extLst>
                    <a:ext uri="{A12FA001-AC4F-418D-AE19-62706E023703}">
                      <ahyp:hlinkClr xmlns:ahyp="http://schemas.microsoft.com/office/drawing/2018/hyperlinkcolor" val="tx"/>
                    </a:ext>
                  </a:extLst>
                </a:hlinkClick>
              </a:rPr>
              <a:t>https://www.facebook.com/share/m3sPdaLjx91Wx4A</a:t>
            </a:r>
            <a:r>
              <a:rPr lang="en-US" spc="-10" dirty="0">
                <a:solidFill>
                  <a:schemeClr val="tx1">
                    <a:lumMod val="75000"/>
                    <a:lumOff val="25000"/>
                  </a:schemeClr>
                </a:solidFill>
              </a:rPr>
              <a:t>x/</a:t>
            </a:r>
          </a:p>
          <a:p>
            <a:pPr marL="342900" lvl="0" indent="-342900">
              <a:spcBef>
                <a:spcPts val="1000"/>
              </a:spcBef>
              <a:buClr>
                <a:schemeClr val="accent1"/>
              </a:buClr>
              <a:buSzPts val="1100"/>
              <a:buFont typeface="Wingdings 3" charset="2"/>
              <a:buChar char=""/>
              <a:tabLst>
                <a:tab pos="563245" algn="l"/>
              </a:tabLst>
            </a:pPr>
            <a:r>
              <a:rPr lang="en-US" spc="-10" dirty="0">
                <a:solidFill>
                  <a:schemeClr val="tx1">
                    <a:lumMod val="75000"/>
                    <a:lumOff val="25000"/>
                  </a:schemeClr>
                </a:solidFill>
                <a:hlinkClick r:id="rId6">
                  <a:extLst>
                    <a:ext uri="{A12FA001-AC4F-418D-AE19-62706E023703}">
                      <ahyp:hlinkClr xmlns:ahyp="http://schemas.microsoft.com/office/drawing/2018/hyperlinkcolor" val="tx"/>
                    </a:ext>
                  </a:extLst>
                </a:hlinkClick>
              </a:rPr>
              <a:t>https://www.facebook.com/share/p/iUeLgQuLpJDey9W</a:t>
            </a:r>
            <a:r>
              <a:rPr lang="en-US" spc="-10" dirty="0">
                <a:solidFill>
                  <a:schemeClr val="tx1">
                    <a:lumMod val="75000"/>
                    <a:lumOff val="25000"/>
                  </a:schemeClr>
                </a:solidFill>
              </a:rPr>
              <a:t>D/</a:t>
            </a:r>
          </a:p>
        </p:txBody>
      </p:sp>
    </p:spTree>
    <p:extLst>
      <p:ext uri="{BB962C8B-B14F-4D97-AF65-F5344CB8AC3E}">
        <p14:creationId xmlns:p14="http://schemas.microsoft.com/office/powerpoint/2010/main" val="751547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4699877-13E3-4FC1-B91B-2A8A8FA76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4CB122-E2DC-4CA5-8B6F-B49249C78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67478"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2" name="Rectangle 11">
            <a:extLst>
              <a:ext uri="{FF2B5EF4-FFF2-40B4-BE49-F238E27FC236}">
                <a16:creationId xmlns:a16="http://schemas.microsoft.com/office/drawing/2014/main" id="{7AB22E03-3087-4988-9DB5-572918FB9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2" y="313809"/>
            <a:ext cx="9281055" cy="6222458"/>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4B2A5927-4A36-47DC-BF12-54A96B456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823682"/>
            <a:ext cx="3536576" cy="857047"/>
          </a:xfrm>
          <a:prstGeom prst="rightArrow">
            <a:avLst>
              <a:gd name="adj1" fmla="val 100000"/>
              <a:gd name="adj2" fmla="val 44189"/>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Immagine 2" descr="Immagine che contiene testo, schermata, Carattere, lettera&#10;&#10;Il contenuto generato dall'IA potrebbe non essere corretto.">
            <a:extLst>
              <a:ext uri="{FF2B5EF4-FFF2-40B4-BE49-F238E27FC236}">
                <a16:creationId xmlns:a16="http://schemas.microsoft.com/office/drawing/2014/main" id="{7A03F56B-08C2-BA44-0779-0A1B07AB1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842" y="659027"/>
            <a:ext cx="3815306" cy="5392659"/>
          </a:xfrm>
          <a:prstGeom prst="rect">
            <a:avLst/>
          </a:prstGeom>
        </p:spPr>
      </p:pic>
    </p:spTree>
    <p:extLst>
      <p:ext uri="{BB962C8B-B14F-4D97-AF65-F5344CB8AC3E}">
        <p14:creationId xmlns:p14="http://schemas.microsoft.com/office/powerpoint/2010/main" val="3145793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91CD884-2141-678C-A38E-57C51A9F7030}"/>
              </a:ext>
            </a:extLst>
          </p:cNvPr>
          <p:cNvSpPr txBox="1"/>
          <p:nvPr/>
        </p:nvSpPr>
        <p:spPr>
          <a:xfrm>
            <a:off x="3049314" y="840092"/>
            <a:ext cx="6093372" cy="369332"/>
          </a:xfrm>
          <a:prstGeom prst="rect">
            <a:avLst/>
          </a:prstGeom>
          <a:noFill/>
        </p:spPr>
        <p:txBody>
          <a:bodyPr wrap="square">
            <a:spAutoFit/>
          </a:bodyPr>
          <a:lstStyle/>
          <a:p>
            <a:pPr algn="ctr"/>
            <a:r>
              <a:rPr lang="it-IT" b="1">
                <a:latin typeface="Tahoma" panose="020B0604030504040204" pitchFamily="34" charset="0"/>
                <a:ea typeface="Tahoma" panose="020B0604030504040204" pitchFamily="34" charset="0"/>
                <a:cs typeface="Tahoma" panose="020B0604030504040204" pitchFamily="34" charset="0"/>
              </a:rPr>
              <a:t>“Tessere un filo di fiaba”</a:t>
            </a:r>
            <a:endParaRPr lang="it-IT"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F641714E-5424-E1C9-50F9-336C12151318}"/>
              </a:ext>
            </a:extLst>
          </p:cNvPr>
          <p:cNvSpPr txBox="1"/>
          <p:nvPr/>
        </p:nvSpPr>
        <p:spPr>
          <a:xfrm>
            <a:off x="2427889" y="1608083"/>
            <a:ext cx="7961587" cy="4247317"/>
          </a:xfrm>
          <a:prstGeom prst="rect">
            <a:avLst/>
          </a:prstGeom>
          <a:noFill/>
        </p:spPr>
        <p:txBody>
          <a:bodyPr wrap="square">
            <a:spAutoFit/>
          </a:bodyPr>
          <a:lstStyle/>
          <a:p>
            <a:r>
              <a:rPr lang="it-IT">
                <a:latin typeface="Tahoma" panose="020B0604030504040204" pitchFamily="34" charset="0"/>
                <a:ea typeface="Tahoma" panose="020B0604030504040204" pitchFamily="34" charset="0"/>
                <a:cs typeface="Tahoma" panose="020B0604030504040204" pitchFamily="34" charset="0"/>
              </a:rPr>
              <a:t>L’Associazione Senzaconfine di Aprilia ha partecipato al Progetto Biblioteca Fuoriclasse Diffusa realizzando n. 6 laboratori interculturali presso la Sala Manzù della Biblioteca Comunale di Aprilia in un percorso dal titolo “Tessere un filo di fiaba”: </a:t>
            </a:r>
          </a:p>
          <a:p>
            <a:endParaRPr lang="it-IT">
              <a:latin typeface="Tahoma" panose="020B0604030504040204" pitchFamily="34" charset="0"/>
              <a:ea typeface="Tahoma" panose="020B0604030504040204" pitchFamily="34" charset="0"/>
              <a:cs typeface="Tahoma" panose="020B0604030504040204" pitchFamily="34" charset="0"/>
            </a:endParaRPr>
          </a:p>
          <a:p>
            <a:r>
              <a:rPr lang="it-IT">
                <a:latin typeface="Tahoma" panose="020B0604030504040204" pitchFamily="34" charset="0"/>
                <a:ea typeface="Tahoma" panose="020B0604030504040204" pitchFamily="34" charset="0"/>
                <a:cs typeface="Tahoma" panose="020B0604030504040204" pitchFamily="34" charset="0"/>
              </a:rPr>
              <a:t>narrazioni senza confini per raccontare ai bambini e alle bambine il mondo, e aprire finestre sul lontano e l'altrove. </a:t>
            </a:r>
          </a:p>
          <a:p>
            <a:endParaRPr lang="it-IT">
              <a:latin typeface="Tahoma" panose="020B0604030504040204" pitchFamily="34" charset="0"/>
              <a:ea typeface="Tahoma" panose="020B0604030504040204" pitchFamily="34" charset="0"/>
              <a:cs typeface="Tahoma" panose="020B0604030504040204" pitchFamily="34" charset="0"/>
            </a:endParaRPr>
          </a:p>
          <a:p>
            <a:endParaRPr lang="it-IT">
              <a:latin typeface="Tahoma" panose="020B0604030504040204" pitchFamily="34" charset="0"/>
              <a:ea typeface="Tahoma" panose="020B0604030504040204" pitchFamily="34" charset="0"/>
              <a:cs typeface="Tahoma" panose="020B0604030504040204" pitchFamily="34" charset="0"/>
            </a:endParaRPr>
          </a:p>
          <a:p>
            <a:r>
              <a:rPr lang="it-IT">
                <a:latin typeface="Tahoma" panose="020B0604030504040204" pitchFamily="34" charset="0"/>
                <a:ea typeface="Tahoma" panose="020B0604030504040204" pitchFamily="34" charset="0"/>
                <a:cs typeface="Tahoma" panose="020B0604030504040204" pitchFamily="34" charset="0"/>
              </a:rPr>
              <a:t>Gli incontri di sono tenuti nelle seguenti date: </a:t>
            </a:r>
          </a:p>
          <a:p>
            <a:r>
              <a:rPr lang="it-IT">
                <a:latin typeface="Tahoma" panose="020B0604030504040204" pitchFamily="34" charset="0"/>
                <a:ea typeface="Tahoma" panose="020B0604030504040204" pitchFamily="34" charset="0"/>
                <a:cs typeface="Tahoma" panose="020B0604030504040204" pitchFamily="34" charset="0"/>
              </a:rPr>
              <a:t>● 20 e 27 giugno </a:t>
            </a:r>
          </a:p>
          <a:p>
            <a:r>
              <a:rPr lang="it-IT">
                <a:latin typeface="Tahoma" panose="020B0604030504040204" pitchFamily="34" charset="0"/>
                <a:ea typeface="Tahoma" panose="020B0604030504040204" pitchFamily="34" charset="0"/>
                <a:cs typeface="Tahoma" panose="020B0604030504040204" pitchFamily="34" charset="0"/>
              </a:rPr>
              <a:t>● 11 e 18 luglio </a:t>
            </a:r>
          </a:p>
          <a:p>
            <a:r>
              <a:rPr lang="it-IT">
                <a:latin typeface="Tahoma" panose="020B0604030504040204" pitchFamily="34" charset="0"/>
                <a:ea typeface="Tahoma" panose="020B0604030504040204" pitchFamily="34" charset="0"/>
                <a:cs typeface="Tahoma" panose="020B0604030504040204" pitchFamily="34" charset="0"/>
              </a:rPr>
              <a:t>● 5 e 10 settembre </a:t>
            </a:r>
          </a:p>
          <a:p>
            <a:endParaRPr lang="it-IT">
              <a:latin typeface="Tahoma" panose="020B0604030504040204" pitchFamily="34" charset="0"/>
              <a:ea typeface="Tahoma" panose="020B0604030504040204" pitchFamily="34" charset="0"/>
              <a:cs typeface="Tahoma" panose="020B0604030504040204" pitchFamily="34" charset="0"/>
            </a:endParaRPr>
          </a:p>
          <a:p>
            <a:r>
              <a:rPr lang="it-IT">
                <a:latin typeface="Tahoma" panose="020B0604030504040204" pitchFamily="34" charset="0"/>
                <a:ea typeface="Tahoma" panose="020B0604030504040204" pitchFamily="34" charset="0"/>
                <a:cs typeface="Tahoma" panose="020B0604030504040204" pitchFamily="34" charset="0"/>
              </a:rPr>
              <a:t>Ogni incontro ha avuto la durata di 2 ore, dalle 9.30 alle 11.30.</a:t>
            </a:r>
            <a:endParaRPr lang="it-IT"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4828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3" name="Image 3" descr="Immagine che contiene persona, vestiti, unghia/chiodo, interno&#10;&#10;Il contenuto generato dall'IA potrebbe non essere corretto.">
            <a:extLst>
              <a:ext uri="{FF2B5EF4-FFF2-40B4-BE49-F238E27FC236}">
                <a16:creationId xmlns:a16="http://schemas.microsoft.com/office/drawing/2014/main" id="{6DCA9711-25D7-21EF-752C-1D30B6EDC69F}"/>
              </a:ext>
            </a:extLst>
          </p:cNvPr>
          <p:cNvPicPr>
            <a:picLocks noChangeArrowheads="1"/>
          </p:cNvPicPr>
          <p:nvPr/>
        </p:nvPicPr>
        <p:blipFill>
          <a:blip r:embed="rId2">
            <a:extLst>
              <a:ext uri="{28A0092B-C50C-407E-A947-70E740481C1C}">
                <a14:useLocalDpi xmlns:a14="http://schemas.microsoft.com/office/drawing/2010/main" val="0"/>
              </a:ext>
            </a:extLst>
          </a:blip>
          <a:srcRect t="2622"/>
          <a:stretch/>
        </p:blipFill>
        <p:spPr bwMode="auto">
          <a:xfrm>
            <a:off x="515021" y="640080"/>
            <a:ext cx="5455921" cy="55778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a16="http://schemas.microsoft.com/office/drawing/2014/main" id="{EF419332-D141-EC52-8135-BF4618B4D0DB}"/>
              </a:ext>
            </a:extLst>
          </p:cNvPr>
          <p:cNvSpPr>
            <a:spLocks noChangeArrowheads="1"/>
          </p:cNvSpPr>
          <p:nvPr/>
        </p:nvSpPr>
        <p:spPr bwMode="auto">
          <a:xfrm>
            <a:off x="173420" y="3429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9" name="Rectangle 9">
            <a:extLst>
              <a:ext uri="{FF2B5EF4-FFF2-40B4-BE49-F238E27FC236}">
                <a16:creationId xmlns:a16="http://schemas.microsoft.com/office/drawing/2014/main" id="{AE058E05-5F97-CA04-7F9D-7FBFB9D84B42}"/>
              </a:ext>
            </a:extLst>
          </p:cNvPr>
          <p:cNvSpPr>
            <a:spLocks noChangeArrowheads="1"/>
          </p:cNvSpPr>
          <p:nvPr/>
        </p:nvSpPr>
        <p:spPr bwMode="auto">
          <a:xfrm>
            <a:off x="6217921" y="633774"/>
            <a:ext cx="5264631" cy="59940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45720" tIns="45720" rIns="45720" bIns="45720" numCol="1" rtlCol="0" anchorCtr="0" compatLnSpc="1">
            <a:prstTxWarp prst="textNoShape">
              <a:avLst/>
            </a:prstTxWarp>
            <a:noAutofit/>
          </a:bodyPr>
          <a:lstStyle/>
          <a:p>
            <a:pPr marL="0" marR="0" lvl="0" indent="0" defTabSz="914400" fontAlgn="base">
              <a:lnSpc>
                <a:spcPct val="150000"/>
              </a:lnSpc>
              <a:spcBef>
                <a:spcPct val="0"/>
              </a:spcBef>
              <a:spcAft>
                <a:spcPts val="600"/>
              </a:spcAft>
              <a:buClr>
                <a:schemeClr val="accent3"/>
              </a:buClr>
              <a:buSzTx/>
              <a:buFontTx/>
              <a:buNone/>
              <a:tabLst/>
            </a:pP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Sono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stati</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coinvolti</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nel</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complesso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27 bambini e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bambine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di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varie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nazionalità</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indiana</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italiana</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yemenita</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palestinese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algerina</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guineana</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di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età</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compresa</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tra</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i</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6 e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i</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12 anni.</a:t>
            </a:r>
          </a:p>
          <a:p>
            <a:pPr marL="0" marR="0" lvl="0" indent="0" defTabSz="914400" fontAlgn="base">
              <a:lnSpc>
                <a:spcPct val="150000"/>
              </a:lnSpc>
              <a:spcBef>
                <a:spcPct val="0"/>
              </a:spcBef>
              <a:spcAft>
                <a:spcPts val="600"/>
              </a:spcAft>
              <a:buClr>
                <a:schemeClr val="accent3"/>
              </a:buClr>
              <a:buSzTx/>
              <a:buFontTx/>
              <a:buNone/>
              <a:tabLst/>
            </a:pP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Le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attività</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sono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state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gestite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da 10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volontarie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dell’Associazione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che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hanno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provveduto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ogni</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volta,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anche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all’allestimento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della</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sala e al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ripristino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dei</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locali</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al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termine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delle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varie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attività</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a:t>
            </a:r>
          </a:p>
          <a:p>
            <a:pPr marL="0" marR="0" lvl="0" indent="0" defTabSz="914400" fontAlgn="base">
              <a:lnSpc>
                <a:spcPct val="150000"/>
              </a:lnSpc>
              <a:spcBef>
                <a:spcPct val="0"/>
              </a:spcBef>
              <a:spcAft>
                <a:spcPts val="600"/>
              </a:spcAft>
              <a:buClr>
                <a:schemeClr val="accent3"/>
              </a:buClr>
              <a:buSzTx/>
              <a:buFontTx/>
              <a:buNone/>
              <a:tabLst/>
            </a:pP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Oltre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alle ore di front office, è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stato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svolto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un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lavoro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di back- office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propedeutico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all’attività</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di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ogni</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giornata</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a:t>
            </a:r>
          </a:p>
          <a:p>
            <a:pPr marL="0" marR="0" lvl="0" indent="0" defTabSz="914400" fontAlgn="base">
              <a:lnSpc>
                <a:spcPct val="150000"/>
              </a:lnSpc>
              <a:spcBef>
                <a:spcPct val="0"/>
              </a:spcBef>
              <a:spcAft>
                <a:spcPts val="600"/>
              </a:spcAft>
              <a:buClr>
                <a:schemeClr val="accent3"/>
              </a:buClr>
              <a:buSzTx/>
              <a:buFontTx/>
              <a:buNone/>
              <a:tabLst/>
            </a:pP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L’impegno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collettivo</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si</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può</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it-IT" b="0"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quantificare</a:t>
            </a:r>
            <a:r>
              <a:rPr kumimoji="0" lang="en-US" altLang="it-IT"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in circa 250 ore.</a:t>
            </a:r>
          </a:p>
        </p:txBody>
      </p:sp>
    </p:spTree>
    <p:extLst>
      <p:ext uri="{BB962C8B-B14F-4D97-AF65-F5344CB8AC3E}">
        <p14:creationId xmlns:p14="http://schemas.microsoft.com/office/powerpoint/2010/main" val="1036896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3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AC3D0B8-49D1-E2FB-4C1C-AD9B8C548F54}"/>
              </a:ext>
            </a:extLst>
          </p:cNvPr>
          <p:cNvSpPr>
            <a:spLocks noChangeArrowheads="1"/>
          </p:cNvSpPr>
          <p:nvPr/>
        </p:nvSpPr>
        <p:spPr bwMode="auto">
          <a:xfrm>
            <a:off x="3951514" y="900565"/>
            <a:ext cx="77054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5121" name="Image 4">
            <a:extLst>
              <a:ext uri="{FF2B5EF4-FFF2-40B4-BE49-F238E27FC236}">
                <a16:creationId xmlns:a16="http://schemas.microsoft.com/office/drawing/2014/main" id="{DE31EE61-44A9-5E19-59C0-775EC1F8877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2509" y="1952259"/>
            <a:ext cx="2352720" cy="30008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6E71F169-B0CA-5774-7186-4BDE64171FC0}"/>
              </a:ext>
            </a:extLst>
          </p:cNvPr>
          <p:cNvSpPr>
            <a:spLocks noChangeArrowheads="1"/>
          </p:cNvSpPr>
          <p:nvPr/>
        </p:nvSpPr>
        <p:spPr bwMode="auto">
          <a:xfrm>
            <a:off x="2016711" y="1813760"/>
            <a:ext cx="527671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La presenza di tante volontarie ha permesso di </a:t>
            </a:r>
            <a:r>
              <a:rPr kumimoji="0" lang="it-IT" altLang="it-IT"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integrare nel gruppo anche bambini e bambine con disabilità e di gestire al meglio la presenza di bambini/e di varie età</a:t>
            </a:r>
            <a:r>
              <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L’obiettivo principale del lavoro è stato quello di </a:t>
            </a:r>
            <a:r>
              <a:rPr kumimoji="0" lang="it-IT" altLang="it-IT"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costruire un ponte tra infanzia e diverse culture </a:t>
            </a:r>
            <a:r>
              <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attraverso l'immaginario e le parole delle fiabe, delle favole, delle leggende di altri popoli.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Per ogni incontro è stato allestito un angolo Biblioteca con libri in varie lingue.</a:t>
            </a:r>
          </a:p>
        </p:txBody>
      </p:sp>
    </p:spTree>
    <p:extLst>
      <p:ext uri="{BB962C8B-B14F-4D97-AF65-F5344CB8AC3E}">
        <p14:creationId xmlns:p14="http://schemas.microsoft.com/office/powerpoint/2010/main" val="1314736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2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2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2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2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2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2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2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2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3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3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33" name="Group 3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3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3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3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3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4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4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4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4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4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4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47" name="Rectangle 4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a:p>
        </p:txBody>
      </p:sp>
      <p:sp>
        <p:nvSpPr>
          <p:cNvPr id="14" name="CasellaDiTesto 13">
            <a:extLst>
              <a:ext uri="{FF2B5EF4-FFF2-40B4-BE49-F238E27FC236}">
                <a16:creationId xmlns:a16="http://schemas.microsoft.com/office/drawing/2014/main" id="{FA5E200C-7FFF-9AA1-F1CE-C3BE09F59418}"/>
              </a:ext>
            </a:extLst>
          </p:cNvPr>
          <p:cNvSpPr txBox="1"/>
          <p:nvPr/>
        </p:nvSpPr>
        <p:spPr>
          <a:xfrm>
            <a:off x="1845303" y="230510"/>
            <a:ext cx="3710018" cy="4169749"/>
          </a:xfrm>
          <a:prstGeom prst="rect">
            <a:avLst/>
          </a:prstGeom>
        </p:spPr>
        <p:txBody>
          <a:bodyPr vert="horz" lIns="91440" tIns="45720" rIns="91440" bIns="45720" rtlCol="0" anchor="b">
            <a:normAutofit/>
          </a:bodyPr>
          <a:lstStyle/>
          <a:p>
            <a:pPr marL="14605">
              <a:spcBef>
                <a:spcPct val="0"/>
              </a:spcBef>
              <a:spcAft>
                <a:spcPts val="600"/>
              </a:spcAft>
            </a:pPr>
            <a:r>
              <a:rPr lang="en-US" sz="3600" spc="-30" dirty="0" err="1">
                <a:solidFill>
                  <a:schemeClr val="tx1">
                    <a:lumMod val="85000"/>
                    <a:lumOff val="15000"/>
                  </a:schemeClr>
                </a:solidFill>
                <a:effectLst/>
                <a:latin typeface="+mj-lt"/>
                <a:ea typeface="+mj-ea"/>
                <a:cs typeface="+mj-cs"/>
              </a:rPr>
              <a:t>Ogni</a:t>
            </a:r>
            <a:r>
              <a:rPr lang="en-US" sz="3600" spc="-60" dirty="0">
                <a:solidFill>
                  <a:schemeClr val="tx1">
                    <a:lumMod val="85000"/>
                    <a:lumOff val="15000"/>
                  </a:schemeClr>
                </a:solidFill>
                <a:effectLst/>
                <a:latin typeface="+mj-lt"/>
                <a:ea typeface="+mj-ea"/>
                <a:cs typeface="+mj-cs"/>
              </a:rPr>
              <a:t> </a:t>
            </a:r>
            <a:r>
              <a:rPr lang="en-US" sz="3600" spc="-30" dirty="0" err="1">
                <a:solidFill>
                  <a:schemeClr val="tx1">
                    <a:lumMod val="85000"/>
                    <a:lumOff val="15000"/>
                  </a:schemeClr>
                </a:solidFill>
                <a:effectLst/>
                <a:latin typeface="+mj-lt"/>
                <a:ea typeface="+mj-ea"/>
                <a:cs typeface="+mj-cs"/>
              </a:rPr>
              <a:t>laboratorio</a:t>
            </a:r>
            <a:r>
              <a:rPr lang="en-US" sz="3600" spc="-50" dirty="0">
                <a:solidFill>
                  <a:schemeClr val="tx1">
                    <a:lumMod val="85000"/>
                    <a:lumOff val="15000"/>
                  </a:schemeClr>
                </a:solidFill>
                <a:effectLst/>
                <a:latin typeface="+mj-lt"/>
                <a:ea typeface="+mj-ea"/>
                <a:cs typeface="+mj-cs"/>
              </a:rPr>
              <a:t> </a:t>
            </a:r>
            <a:r>
              <a:rPr lang="en-US" sz="3600" spc="-30" dirty="0">
                <a:solidFill>
                  <a:schemeClr val="tx1">
                    <a:lumMod val="85000"/>
                    <a:lumOff val="15000"/>
                  </a:schemeClr>
                </a:solidFill>
                <a:effectLst/>
                <a:latin typeface="+mj-lt"/>
                <a:ea typeface="+mj-ea"/>
                <a:cs typeface="+mj-cs"/>
              </a:rPr>
              <a:t>è</a:t>
            </a:r>
            <a:r>
              <a:rPr lang="en-US" sz="3600" spc="-50" dirty="0">
                <a:solidFill>
                  <a:schemeClr val="tx1">
                    <a:lumMod val="85000"/>
                    <a:lumOff val="15000"/>
                  </a:schemeClr>
                </a:solidFill>
                <a:effectLst/>
                <a:latin typeface="+mj-lt"/>
                <a:ea typeface="+mj-ea"/>
                <a:cs typeface="+mj-cs"/>
              </a:rPr>
              <a:t> </a:t>
            </a:r>
            <a:r>
              <a:rPr lang="en-US" sz="3600" spc="-30" dirty="0" err="1">
                <a:solidFill>
                  <a:schemeClr val="tx1">
                    <a:lumMod val="85000"/>
                    <a:lumOff val="15000"/>
                  </a:schemeClr>
                </a:solidFill>
                <a:effectLst/>
                <a:latin typeface="+mj-lt"/>
                <a:ea typeface="+mj-ea"/>
                <a:cs typeface="+mj-cs"/>
              </a:rPr>
              <a:t>stato</a:t>
            </a:r>
            <a:r>
              <a:rPr lang="en-US" sz="3600" spc="-65" dirty="0">
                <a:solidFill>
                  <a:schemeClr val="tx1">
                    <a:lumMod val="85000"/>
                    <a:lumOff val="15000"/>
                  </a:schemeClr>
                </a:solidFill>
                <a:effectLst/>
                <a:latin typeface="+mj-lt"/>
                <a:ea typeface="+mj-ea"/>
                <a:cs typeface="+mj-cs"/>
              </a:rPr>
              <a:t> </a:t>
            </a:r>
            <a:r>
              <a:rPr lang="en-US" sz="3600" spc="-30" dirty="0" err="1">
                <a:solidFill>
                  <a:schemeClr val="tx1">
                    <a:lumMod val="85000"/>
                    <a:lumOff val="15000"/>
                  </a:schemeClr>
                </a:solidFill>
                <a:effectLst/>
                <a:latin typeface="+mj-lt"/>
                <a:ea typeface="+mj-ea"/>
                <a:cs typeface="+mj-cs"/>
              </a:rPr>
              <a:t>articolato</a:t>
            </a:r>
            <a:r>
              <a:rPr lang="en-US" sz="3600" spc="-55" dirty="0">
                <a:solidFill>
                  <a:schemeClr val="tx1">
                    <a:lumMod val="85000"/>
                    <a:lumOff val="15000"/>
                  </a:schemeClr>
                </a:solidFill>
                <a:effectLst/>
                <a:latin typeface="+mj-lt"/>
                <a:ea typeface="+mj-ea"/>
                <a:cs typeface="+mj-cs"/>
              </a:rPr>
              <a:t> </a:t>
            </a:r>
            <a:r>
              <a:rPr lang="en-US" sz="3600" spc="-30" dirty="0">
                <a:solidFill>
                  <a:schemeClr val="tx1">
                    <a:lumMod val="85000"/>
                    <a:lumOff val="15000"/>
                  </a:schemeClr>
                </a:solidFill>
                <a:effectLst/>
                <a:latin typeface="+mj-lt"/>
                <a:ea typeface="+mj-ea"/>
                <a:cs typeface="+mj-cs"/>
              </a:rPr>
              <a:t>in</a:t>
            </a:r>
            <a:r>
              <a:rPr lang="en-US" sz="3600" spc="-55" dirty="0">
                <a:solidFill>
                  <a:schemeClr val="tx1">
                    <a:lumMod val="85000"/>
                    <a:lumOff val="15000"/>
                  </a:schemeClr>
                </a:solidFill>
                <a:effectLst/>
                <a:latin typeface="+mj-lt"/>
                <a:ea typeface="+mj-ea"/>
                <a:cs typeface="+mj-cs"/>
              </a:rPr>
              <a:t> </a:t>
            </a:r>
            <a:r>
              <a:rPr lang="en-US" sz="3600" spc="-30" dirty="0">
                <a:solidFill>
                  <a:schemeClr val="tx1">
                    <a:lumMod val="85000"/>
                    <a:lumOff val="15000"/>
                  </a:schemeClr>
                </a:solidFill>
                <a:effectLst/>
                <a:latin typeface="+mj-lt"/>
                <a:ea typeface="+mj-ea"/>
                <a:cs typeface="+mj-cs"/>
              </a:rPr>
              <a:t>diverse</a:t>
            </a:r>
            <a:r>
              <a:rPr lang="en-US" sz="3600" spc="-50" dirty="0">
                <a:solidFill>
                  <a:schemeClr val="tx1">
                    <a:lumMod val="85000"/>
                    <a:lumOff val="15000"/>
                  </a:schemeClr>
                </a:solidFill>
                <a:effectLst/>
                <a:latin typeface="+mj-lt"/>
                <a:ea typeface="+mj-ea"/>
                <a:cs typeface="+mj-cs"/>
              </a:rPr>
              <a:t> </a:t>
            </a:r>
            <a:r>
              <a:rPr lang="en-US" sz="3600" spc="-30" dirty="0" err="1">
                <a:solidFill>
                  <a:schemeClr val="tx1">
                    <a:lumMod val="85000"/>
                    <a:lumOff val="15000"/>
                  </a:schemeClr>
                </a:solidFill>
                <a:effectLst/>
                <a:latin typeface="+mj-lt"/>
                <a:ea typeface="+mj-ea"/>
                <a:cs typeface="+mj-cs"/>
              </a:rPr>
              <a:t>fasi</a:t>
            </a:r>
            <a:r>
              <a:rPr lang="en-US" sz="3600" spc="-30" dirty="0">
                <a:solidFill>
                  <a:schemeClr val="tx1">
                    <a:lumMod val="85000"/>
                    <a:lumOff val="15000"/>
                  </a:schemeClr>
                </a:solidFill>
                <a:effectLst/>
                <a:latin typeface="+mj-lt"/>
                <a:ea typeface="+mj-ea"/>
                <a:cs typeface="+mj-cs"/>
              </a:rPr>
              <a:t>:</a:t>
            </a:r>
            <a:endParaRPr lang="en-US" sz="3600" dirty="0">
              <a:solidFill>
                <a:schemeClr val="tx1">
                  <a:lumMod val="85000"/>
                  <a:lumOff val="15000"/>
                </a:schemeClr>
              </a:solidFill>
              <a:effectLst/>
              <a:latin typeface="+mj-lt"/>
              <a:ea typeface="+mj-ea"/>
              <a:cs typeface="+mj-cs"/>
            </a:endParaRPr>
          </a:p>
        </p:txBody>
      </p:sp>
      <p:pic>
        <p:nvPicPr>
          <p:cNvPr id="12" name="Image 5" descr="Immagine che contiene vestiti, persona, arredo, calzature&#10;&#10;Il contenuto generato dall'IA potrebbe non essere corretto.">
            <a:extLst>
              <a:ext uri="{FF2B5EF4-FFF2-40B4-BE49-F238E27FC236}">
                <a16:creationId xmlns:a16="http://schemas.microsoft.com/office/drawing/2014/main" id="{11FB2209-C106-6E51-70E3-E13A5202386D}"/>
              </a:ext>
            </a:extLst>
          </p:cNvPr>
          <p:cNvPicPr>
            <a:picLocks/>
          </p:cNvPicPr>
          <p:nvPr/>
        </p:nvPicPr>
        <p:blipFill>
          <a:blip r:embed="rId2" cstate="print"/>
          <a:srcRect t="3236" r="2" b="2"/>
          <a:stretch/>
        </p:blipFill>
        <p:spPr>
          <a:xfrm>
            <a:off x="6095998" y="-20965"/>
            <a:ext cx="6096002" cy="6878965"/>
          </a:xfrm>
          <a:prstGeom prst="rect">
            <a:avLst/>
          </a:prstGeom>
        </p:spPr>
      </p:pic>
    </p:spTree>
    <p:extLst>
      <p:ext uri="{BB962C8B-B14F-4D97-AF65-F5344CB8AC3E}">
        <p14:creationId xmlns:p14="http://schemas.microsoft.com/office/powerpoint/2010/main" val="389952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2"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3"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4"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5"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6"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7"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8"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9"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0"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1"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2"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4" name="Group 23">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6"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7"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8"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9"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0"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1"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2"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3"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4"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5"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6"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8" name="Rectangle 37">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0"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2" name="Rectangle 41">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3116B18F-467C-8956-6CA6-F5BAAABF2AA8}"/>
              </a:ext>
            </a:extLst>
          </p:cNvPr>
          <p:cNvSpPr txBox="1"/>
          <p:nvPr/>
        </p:nvSpPr>
        <p:spPr>
          <a:xfrm>
            <a:off x="1046019" y="942108"/>
            <a:ext cx="3256550" cy="4969113"/>
          </a:xfrm>
          <a:prstGeom prst="rect">
            <a:avLst/>
          </a:prstGeom>
        </p:spPr>
        <p:txBody>
          <a:bodyPr vert="horz" lIns="91440" tIns="45720" rIns="91440" bIns="45720" rtlCol="0" anchor="ctr">
            <a:normAutofit/>
          </a:bodyPr>
          <a:lstStyle/>
          <a:p>
            <a:pPr>
              <a:spcBef>
                <a:spcPct val="0"/>
              </a:spcBef>
              <a:spcAft>
                <a:spcPts val="600"/>
              </a:spcAft>
            </a:pPr>
            <a:r>
              <a:rPr lang="en-US" sz="3600" b="1">
                <a:solidFill>
                  <a:schemeClr val="tx2">
                    <a:lumMod val="75000"/>
                  </a:schemeClr>
                </a:solidFill>
                <a:effectLst/>
                <a:latin typeface="+mj-lt"/>
                <a:ea typeface="+mj-ea"/>
                <a:cs typeface="+mj-cs"/>
              </a:rPr>
              <a:t>Attività laboratoriali </a:t>
            </a:r>
            <a:endParaRPr lang="en-US" sz="3600" b="1">
              <a:solidFill>
                <a:schemeClr val="tx2">
                  <a:lumMod val="75000"/>
                </a:schemeClr>
              </a:solidFill>
              <a:latin typeface="+mj-lt"/>
              <a:ea typeface="+mj-ea"/>
              <a:cs typeface="+mj-cs"/>
            </a:endParaRPr>
          </a:p>
        </p:txBody>
      </p:sp>
      <p:sp>
        <p:nvSpPr>
          <p:cNvPr id="44" name="Rectangle 43">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cxnSp>
        <p:nvCxnSpPr>
          <p:cNvPr id="46" name="Straight Connector 45">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49"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50"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51"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52"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53"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54"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55"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6"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7"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8"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9"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60"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sp>
        <p:nvSpPr>
          <p:cNvPr id="5" name="CasellaDiTesto 4">
            <a:extLst>
              <a:ext uri="{FF2B5EF4-FFF2-40B4-BE49-F238E27FC236}">
                <a16:creationId xmlns:a16="http://schemas.microsoft.com/office/drawing/2014/main" id="{5819C02A-62CB-BCFE-7FF6-EE25C749E328}"/>
              </a:ext>
            </a:extLst>
          </p:cNvPr>
          <p:cNvSpPr txBox="1"/>
          <p:nvPr/>
        </p:nvSpPr>
        <p:spPr>
          <a:xfrm>
            <a:off x="5049062" y="942108"/>
            <a:ext cx="6455549" cy="4969114"/>
          </a:xfrm>
          <a:prstGeom prst="rect">
            <a:avLst/>
          </a:prstGeom>
        </p:spPr>
        <p:txBody>
          <a:bodyPr vert="horz" lIns="91440" tIns="45720" rIns="91440" bIns="45720" rtlCol="0" anchor="ctr">
            <a:normAutofit/>
          </a:bodyPr>
          <a:lstStyle/>
          <a:p>
            <a:pPr lvl="1">
              <a:spcBef>
                <a:spcPts val="1000"/>
              </a:spcBef>
              <a:buClr>
                <a:schemeClr val="accent1"/>
              </a:buClr>
              <a:buSzPts val="1100"/>
              <a:buFont typeface="Wingdings 3" charset="2"/>
              <a:buChar char=""/>
              <a:tabLst>
                <a:tab pos="473075" algn="l"/>
              </a:tabLst>
            </a:pPr>
            <a:r>
              <a:rPr lang="en-US" b="1" i="1" spc="0">
                <a:solidFill>
                  <a:schemeClr val="tx2">
                    <a:lumMod val="75000"/>
                  </a:schemeClr>
                </a:solidFill>
                <a:effectLst/>
              </a:rPr>
              <a:t>Laboratori</a:t>
            </a:r>
            <a:r>
              <a:rPr lang="en-US" b="1" i="1" spc="-45">
                <a:solidFill>
                  <a:schemeClr val="tx2">
                    <a:lumMod val="75000"/>
                  </a:schemeClr>
                </a:solidFill>
                <a:effectLst/>
              </a:rPr>
              <a:t> </a:t>
            </a:r>
            <a:r>
              <a:rPr lang="en-US" b="1" i="1" spc="0">
                <a:solidFill>
                  <a:schemeClr val="tx2">
                    <a:lumMod val="75000"/>
                  </a:schemeClr>
                </a:solidFill>
                <a:effectLst/>
              </a:rPr>
              <a:t>di</a:t>
            </a:r>
            <a:r>
              <a:rPr lang="en-US" b="1" i="1" spc="95">
                <a:solidFill>
                  <a:schemeClr val="tx2">
                    <a:lumMod val="75000"/>
                  </a:schemeClr>
                </a:solidFill>
                <a:effectLst/>
              </a:rPr>
              <a:t> </a:t>
            </a:r>
            <a:r>
              <a:rPr lang="en-US" b="1" i="1" spc="0">
                <a:solidFill>
                  <a:schemeClr val="tx2">
                    <a:lumMod val="75000"/>
                  </a:schemeClr>
                </a:solidFill>
                <a:effectLst/>
              </a:rPr>
              <a:t>educazione</a:t>
            </a:r>
            <a:r>
              <a:rPr lang="en-US" b="1" i="1" spc="-10">
                <a:solidFill>
                  <a:schemeClr val="tx2">
                    <a:lumMod val="75000"/>
                  </a:schemeClr>
                </a:solidFill>
                <a:effectLst/>
              </a:rPr>
              <a:t> </a:t>
            </a:r>
            <a:r>
              <a:rPr lang="en-US" b="1" i="1" spc="0">
                <a:solidFill>
                  <a:schemeClr val="tx2">
                    <a:lumMod val="75000"/>
                  </a:schemeClr>
                </a:solidFill>
                <a:effectLst/>
              </a:rPr>
              <a:t>interculturale</a:t>
            </a:r>
            <a:r>
              <a:rPr lang="en-US" b="1" i="1" spc="-10">
                <a:solidFill>
                  <a:schemeClr val="tx2">
                    <a:lumMod val="75000"/>
                  </a:schemeClr>
                </a:solidFill>
                <a:effectLst/>
              </a:rPr>
              <a:t> </a:t>
            </a:r>
            <a:r>
              <a:rPr lang="en-US" b="1" i="1" spc="0">
                <a:solidFill>
                  <a:schemeClr val="tx2">
                    <a:lumMod val="75000"/>
                  </a:schemeClr>
                </a:solidFill>
                <a:effectLst/>
              </a:rPr>
              <a:t>attraverso</a:t>
            </a:r>
            <a:r>
              <a:rPr lang="en-US" b="1" i="1" spc="-15">
                <a:solidFill>
                  <a:schemeClr val="tx2">
                    <a:lumMod val="75000"/>
                  </a:schemeClr>
                </a:solidFill>
                <a:effectLst/>
              </a:rPr>
              <a:t> </a:t>
            </a:r>
            <a:r>
              <a:rPr lang="en-US" b="1" i="1" spc="0">
                <a:solidFill>
                  <a:schemeClr val="tx2">
                    <a:lumMod val="75000"/>
                  </a:schemeClr>
                </a:solidFill>
                <a:effectLst/>
              </a:rPr>
              <a:t>attività</a:t>
            </a:r>
            <a:r>
              <a:rPr lang="en-US" b="1" i="1" spc="-30">
                <a:solidFill>
                  <a:schemeClr val="tx2">
                    <a:lumMod val="75000"/>
                  </a:schemeClr>
                </a:solidFill>
                <a:effectLst/>
              </a:rPr>
              <a:t> </a:t>
            </a:r>
            <a:r>
              <a:rPr lang="en-US" b="1" i="1" spc="0">
                <a:solidFill>
                  <a:schemeClr val="tx2">
                    <a:lumMod val="75000"/>
                  </a:schemeClr>
                </a:solidFill>
                <a:effectLst/>
              </a:rPr>
              <a:t>di</a:t>
            </a:r>
            <a:r>
              <a:rPr lang="en-US" b="1" i="1" spc="180">
                <a:solidFill>
                  <a:schemeClr val="tx2">
                    <a:lumMod val="75000"/>
                  </a:schemeClr>
                </a:solidFill>
                <a:effectLst/>
              </a:rPr>
              <a:t> </a:t>
            </a:r>
            <a:r>
              <a:rPr lang="en-US" b="1" i="1" spc="0">
                <a:solidFill>
                  <a:schemeClr val="tx2">
                    <a:lumMod val="75000"/>
                  </a:schemeClr>
                </a:solidFill>
                <a:effectLst/>
              </a:rPr>
              <a:t>lettura</a:t>
            </a:r>
            <a:r>
              <a:rPr lang="en-US" b="1" i="1" spc="-35">
                <a:solidFill>
                  <a:schemeClr val="tx2">
                    <a:lumMod val="75000"/>
                  </a:schemeClr>
                </a:solidFill>
                <a:effectLst/>
              </a:rPr>
              <a:t> </a:t>
            </a:r>
            <a:r>
              <a:rPr lang="en-US" b="1" i="1" spc="0">
                <a:solidFill>
                  <a:schemeClr val="tx2">
                    <a:lumMod val="75000"/>
                  </a:schemeClr>
                </a:solidFill>
                <a:effectLst/>
              </a:rPr>
              <a:t>condivisa</a:t>
            </a:r>
            <a:r>
              <a:rPr lang="en-US" b="1" i="1" spc="110">
                <a:solidFill>
                  <a:schemeClr val="tx2">
                    <a:lumMod val="75000"/>
                  </a:schemeClr>
                </a:solidFill>
                <a:effectLst/>
              </a:rPr>
              <a:t> </a:t>
            </a:r>
            <a:r>
              <a:rPr lang="en-US" b="1" i="1" spc="0">
                <a:solidFill>
                  <a:schemeClr val="tx2">
                    <a:lumMod val="75000"/>
                  </a:schemeClr>
                </a:solidFill>
                <a:effectLst/>
              </a:rPr>
              <a:t>e</a:t>
            </a:r>
            <a:r>
              <a:rPr lang="en-US" b="1" i="1" spc="125">
                <a:solidFill>
                  <a:schemeClr val="tx2">
                    <a:lumMod val="75000"/>
                  </a:schemeClr>
                </a:solidFill>
                <a:effectLst/>
              </a:rPr>
              <a:t> </a:t>
            </a:r>
            <a:r>
              <a:rPr lang="en-US" b="1" i="1" spc="-10">
                <a:solidFill>
                  <a:schemeClr val="tx2">
                    <a:lumMod val="75000"/>
                  </a:schemeClr>
                </a:solidFill>
                <a:effectLst/>
              </a:rPr>
              <a:t>partecipata </a:t>
            </a:r>
            <a:r>
              <a:rPr lang="en-US" i="1">
                <a:solidFill>
                  <a:schemeClr val="tx2">
                    <a:lumMod val="75000"/>
                  </a:schemeClr>
                </a:solidFill>
                <a:effectLst/>
              </a:rPr>
              <a:t>rivolti</a:t>
            </a:r>
            <a:r>
              <a:rPr lang="en-US" i="1" spc="-20">
                <a:solidFill>
                  <a:schemeClr val="tx2">
                    <a:lumMod val="75000"/>
                  </a:schemeClr>
                </a:solidFill>
                <a:effectLst/>
              </a:rPr>
              <a:t> </a:t>
            </a:r>
            <a:r>
              <a:rPr lang="en-US" i="1">
                <a:solidFill>
                  <a:schemeClr val="tx2">
                    <a:lumMod val="75000"/>
                  </a:schemeClr>
                </a:solidFill>
                <a:effectLst/>
              </a:rPr>
              <a:t>a</a:t>
            </a:r>
            <a:r>
              <a:rPr lang="en-US" i="1" spc="-5">
                <a:solidFill>
                  <a:schemeClr val="tx2">
                    <a:lumMod val="75000"/>
                  </a:schemeClr>
                </a:solidFill>
                <a:effectLst/>
              </a:rPr>
              <a:t> </a:t>
            </a:r>
            <a:r>
              <a:rPr lang="en-US" i="1">
                <a:solidFill>
                  <a:schemeClr val="tx2">
                    <a:lumMod val="75000"/>
                  </a:schemeClr>
                </a:solidFill>
                <a:effectLst/>
              </a:rPr>
              <a:t>minori</a:t>
            </a:r>
            <a:r>
              <a:rPr lang="en-US" i="1" spc="-15">
                <a:solidFill>
                  <a:schemeClr val="tx2">
                    <a:lumMod val="75000"/>
                  </a:schemeClr>
                </a:solidFill>
                <a:effectLst/>
              </a:rPr>
              <a:t> </a:t>
            </a:r>
            <a:r>
              <a:rPr lang="en-US" i="1">
                <a:solidFill>
                  <a:schemeClr val="tx2">
                    <a:lumMod val="75000"/>
                  </a:schemeClr>
                </a:solidFill>
                <a:effectLst/>
              </a:rPr>
              <a:t>svoltosi</a:t>
            </a:r>
            <a:r>
              <a:rPr lang="en-US" i="1" spc="-15">
                <a:solidFill>
                  <a:schemeClr val="tx2">
                    <a:lumMod val="75000"/>
                  </a:schemeClr>
                </a:solidFill>
                <a:effectLst/>
              </a:rPr>
              <a:t> </a:t>
            </a:r>
            <a:r>
              <a:rPr lang="en-US" i="1">
                <a:solidFill>
                  <a:schemeClr val="tx2">
                    <a:lumMod val="75000"/>
                  </a:schemeClr>
                </a:solidFill>
                <a:effectLst/>
              </a:rPr>
              <a:t>presso</a:t>
            </a:r>
            <a:r>
              <a:rPr lang="en-US" i="1" spc="15">
                <a:solidFill>
                  <a:schemeClr val="tx2">
                    <a:lumMod val="75000"/>
                  </a:schemeClr>
                </a:solidFill>
                <a:effectLst/>
              </a:rPr>
              <a:t> </a:t>
            </a:r>
            <a:r>
              <a:rPr lang="en-US" i="1">
                <a:solidFill>
                  <a:schemeClr val="tx2">
                    <a:lumMod val="75000"/>
                  </a:schemeClr>
                </a:solidFill>
                <a:effectLst/>
              </a:rPr>
              <a:t>la</a:t>
            </a:r>
            <a:r>
              <a:rPr lang="en-US" i="1" spc="-5">
                <a:solidFill>
                  <a:schemeClr val="tx2">
                    <a:lumMod val="75000"/>
                  </a:schemeClr>
                </a:solidFill>
                <a:effectLst/>
              </a:rPr>
              <a:t> </a:t>
            </a:r>
            <a:r>
              <a:rPr lang="en-US" i="1">
                <a:solidFill>
                  <a:schemeClr val="tx2">
                    <a:lumMod val="75000"/>
                  </a:schemeClr>
                </a:solidFill>
                <a:effectLst/>
              </a:rPr>
              <a:t>biblioteca</a:t>
            </a:r>
            <a:r>
              <a:rPr lang="en-US" i="1" spc="-10">
                <a:solidFill>
                  <a:schemeClr val="tx2">
                    <a:lumMod val="75000"/>
                  </a:schemeClr>
                </a:solidFill>
                <a:effectLst/>
              </a:rPr>
              <a:t> </a:t>
            </a:r>
            <a:r>
              <a:rPr lang="en-US" i="1">
                <a:solidFill>
                  <a:schemeClr val="tx2">
                    <a:lumMod val="75000"/>
                  </a:schemeClr>
                </a:solidFill>
                <a:effectLst/>
              </a:rPr>
              <a:t>comunale</a:t>
            </a:r>
            <a:r>
              <a:rPr lang="en-US" i="1" spc="15">
                <a:solidFill>
                  <a:schemeClr val="tx2">
                    <a:lumMod val="75000"/>
                  </a:schemeClr>
                </a:solidFill>
                <a:effectLst/>
              </a:rPr>
              <a:t> </a:t>
            </a:r>
            <a:r>
              <a:rPr lang="en-US" i="1">
                <a:solidFill>
                  <a:schemeClr val="tx2">
                    <a:lumMod val="75000"/>
                  </a:schemeClr>
                </a:solidFill>
                <a:effectLst/>
              </a:rPr>
              <a:t>“G.</a:t>
            </a:r>
            <a:r>
              <a:rPr lang="en-US" i="1" spc="-15">
                <a:solidFill>
                  <a:schemeClr val="tx2">
                    <a:lumMod val="75000"/>
                  </a:schemeClr>
                </a:solidFill>
                <a:effectLst/>
              </a:rPr>
              <a:t> </a:t>
            </a:r>
            <a:r>
              <a:rPr lang="en-US" i="1">
                <a:solidFill>
                  <a:schemeClr val="tx2">
                    <a:lumMod val="75000"/>
                  </a:schemeClr>
                </a:solidFill>
                <a:effectLst/>
              </a:rPr>
              <a:t>Manzù”</a:t>
            </a:r>
            <a:r>
              <a:rPr lang="en-US" i="1" spc="-5">
                <a:solidFill>
                  <a:schemeClr val="tx2">
                    <a:lumMod val="75000"/>
                  </a:schemeClr>
                </a:solidFill>
                <a:effectLst/>
              </a:rPr>
              <a:t> </a:t>
            </a:r>
            <a:r>
              <a:rPr lang="en-US" i="1">
                <a:solidFill>
                  <a:schemeClr val="tx2">
                    <a:lumMod val="75000"/>
                  </a:schemeClr>
                </a:solidFill>
                <a:effectLst/>
              </a:rPr>
              <a:t>di</a:t>
            </a:r>
            <a:r>
              <a:rPr lang="en-US" i="1" spc="-15">
                <a:solidFill>
                  <a:schemeClr val="tx2">
                    <a:lumMod val="75000"/>
                  </a:schemeClr>
                </a:solidFill>
                <a:effectLst/>
              </a:rPr>
              <a:t> </a:t>
            </a:r>
            <a:r>
              <a:rPr lang="en-US" i="1" spc="-10">
                <a:solidFill>
                  <a:schemeClr val="tx2">
                    <a:lumMod val="75000"/>
                  </a:schemeClr>
                </a:solidFill>
                <a:effectLst/>
              </a:rPr>
              <a:t>Aprilia.</a:t>
            </a:r>
          </a:p>
          <a:p>
            <a:pPr marL="473710">
              <a:spcBef>
                <a:spcPts val="1000"/>
              </a:spcBef>
              <a:buClr>
                <a:schemeClr val="accent1"/>
              </a:buClr>
              <a:buFont typeface="Wingdings 3" charset="2"/>
              <a:buChar char=""/>
            </a:pPr>
            <a:endParaRPr lang="en-US">
              <a:solidFill>
                <a:schemeClr val="tx2">
                  <a:lumMod val="75000"/>
                </a:schemeClr>
              </a:solidFill>
              <a:effectLst/>
            </a:endParaRPr>
          </a:p>
          <a:p>
            <a:pPr marL="473710" marR="371475">
              <a:spcBef>
                <a:spcPts val="1000"/>
              </a:spcBef>
              <a:buClr>
                <a:schemeClr val="accent1"/>
              </a:buClr>
              <a:buFont typeface="Wingdings 3" charset="2"/>
              <a:buChar char=""/>
            </a:pPr>
            <a:r>
              <a:rPr lang="en-US">
                <a:solidFill>
                  <a:schemeClr val="tx2">
                    <a:lumMod val="75000"/>
                  </a:schemeClr>
                </a:solidFill>
                <a:effectLst/>
              </a:rPr>
              <a:t>Le letture proposte sono state calibrate sulle diverse fasce di età coinvolte e diversificate per </a:t>
            </a:r>
            <a:r>
              <a:rPr lang="en-US" spc="-30">
                <a:solidFill>
                  <a:schemeClr val="tx2">
                    <a:lumMod val="75000"/>
                  </a:schemeClr>
                </a:solidFill>
                <a:effectLst/>
              </a:rPr>
              <a:t>tematiche,</a:t>
            </a:r>
            <a:r>
              <a:rPr lang="en-US" spc="-60">
                <a:solidFill>
                  <a:schemeClr val="tx2">
                    <a:lumMod val="75000"/>
                  </a:schemeClr>
                </a:solidFill>
                <a:effectLst/>
              </a:rPr>
              <a:t> </a:t>
            </a:r>
            <a:r>
              <a:rPr lang="en-US" spc="-30">
                <a:solidFill>
                  <a:schemeClr val="tx2">
                    <a:lumMod val="75000"/>
                  </a:schemeClr>
                </a:solidFill>
                <a:effectLst/>
              </a:rPr>
              <a:t>generi</a:t>
            </a:r>
            <a:r>
              <a:rPr lang="en-US" spc="-55">
                <a:solidFill>
                  <a:schemeClr val="tx2">
                    <a:lumMod val="75000"/>
                  </a:schemeClr>
                </a:solidFill>
                <a:effectLst/>
              </a:rPr>
              <a:t> </a:t>
            </a:r>
            <a:r>
              <a:rPr lang="en-US" spc="-30">
                <a:solidFill>
                  <a:schemeClr val="tx2">
                    <a:lumMod val="75000"/>
                  </a:schemeClr>
                </a:solidFill>
                <a:effectLst/>
              </a:rPr>
              <a:t>e</a:t>
            </a:r>
            <a:r>
              <a:rPr lang="en-US" spc="-55">
                <a:solidFill>
                  <a:schemeClr val="tx2">
                    <a:lumMod val="75000"/>
                  </a:schemeClr>
                </a:solidFill>
                <a:effectLst/>
              </a:rPr>
              <a:t> </a:t>
            </a:r>
            <a:r>
              <a:rPr lang="en-US" spc="-30">
                <a:solidFill>
                  <a:schemeClr val="tx2">
                    <a:lumMod val="75000"/>
                  </a:schemeClr>
                </a:solidFill>
                <a:effectLst/>
              </a:rPr>
              <a:t>forme</a:t>
            </a:r>
            <a:r>
              <a:rPr lang="en-US" spc="-55">
                <a:solidFill>
                  <a:schemeClr val="tx2">
                    <a:lumMod val="75000"/>
                  </a:schemeClr>
                </a:solidFill>
                <a:effectLst/>
              </a:rPr>
              <a:t> </a:t>
            </a:r>
            <a:r>
              <a:rPr lang="en-US" spc="-30">
                <a:solidFill>
                  <a:schemeClr val="tx2">
                    <a:lumMod val="75000"/>
                  </a:schemeClr>
                </a:solidFill>
                <a:effectLst/>
              </a:rPr>
              <a:t>letterarie,</a:t>
            </a:r>
            <a:r>
              <a:rPr lang="en-US" spc="-55">
                <a:solidFill>
                  <a:schemeClr val="tx2">
                    <a:lumMod val="75000"/>
                  </a:schemeClr>
                </a:solidFill>
                <a:effectLst/>
              </a:rPr>
              <a:t> </a:t>
            </a:r>
            <a:r>
              <a:rPr lang="en-US" spc="-30">
                <a:solidFill>
                  <a:schemeClr val="tx2">
                    <a:lumMod val="75000"/>
                  </a:schemeClr>
                </a:solidFill>
                <a:effectLst/>
              </a:rPr>
              <a:t>al</a:t>
            </a:r>
            <a:r>
              <a:rPr lang="en-US" spc="-60">
                <a:solidFill>
                  <a:schemeClr val="tx2">
                    <a:lumMod val="75000"/>
                  </a:schemeClr>
                </a:solidFill>
                <a:effectLst/>
              </a:rPr>
              <a:t> </a:t>
            </a:r>
            <a:r>
              <a:rPr lang="en-US" spc="-30">
                <a:solidFill>
                  <a:schemeClr val="tx2">
                    <a:lumMod val="75000"/>
                  </a:schemeClr>
                </a:solidFill>
                <a:effectLst/>
              </a:rPr>
              <a:t>fine di</a:t>
            </a:r>
            <a:r>
              <a:rPr lang="en-US" spc="45">
                <a:solidFill>
                  <a:schemeClr val="tx2">
                    <a:lumMod val="75000"/>
                  </a:schemeClr>
                </a:solidFill>
                <a:effectLst/>
              </a:rPr>
              <a:t> </a:t>
            </a:r>
            <a:r>
              <a:rPr lang="en-US" spc="-30">
                <a:solidFill>
                  <a:schemeClr val="tx2">
                    <a:lumMod val="75000"/>
                  </a:schemeClr>
                </a:solidFill>
                <a:effectLst/>
              </a:rPr>
              <a:t>avvicinare studentesse e studenti</a:t>
            </a:r>
            <a:r>
              <a:rPr lang="en-US" spc="-35">
                <a:solidFill>
                  <a:schemeClr val="tx2">
                    <a:lumMod val="75000"/>
                  </a:schemeClr>
                </a:solidFill>
                <a:effectLst/>
              </a:rPr>
              <a:t> </a:t>
            </a:r>
            <a:r>
              <a:rPr lang="en-US" spc="-30">
                <a:solidFill>
                  <a:schemeClr val="tx2">
                    <a:lumMod val="75000"/>
                  </a:schemeClr>
                </a:solidFill>
                <a:effectLst/>
              </a:rPr>
              <a:t>alla</a:t>
            </a:r>
            <a:r>
              <a:rPr lang="en-US" spc="55">
                <a:solidFill>
                  <a:schemeClr val="tx2">
                    <a:lumMod val="75000"/>
                  </a:schemeClr>
                </a:solidFill>
                <a:effectLst/>
              </a:rPr>
              <a:t> </a:t>
            </a:r>
            <a:r>
              <a:rPr lang="en-US" spc="-30">
                <a:solidFill>
                  <a:schemeClr val="tx2">
                    <a:lumMod val="75000"/>
                  </a:schemeClr>
                </a:solidFill>
                <a:effectLst/>
              </a:rPr>
              <a:t>lettura </a:t>
            </a:r>
            <a:r>
              <a:rPr lang="en-US" spc="-10">
                <a:solidFill>
                  <a:schemeClr val="tx2">
                    <a:lumMod val="75000"/>
                  </a:schemeClr>
                </a:solidFill>
                <a:effectLst/>
              </a:rPr>
              <a:t>stimolandoli</a:t>
            </a:r>
            <a:r>
              <a:rPr lang="en-US" spc="-80">
                <a:solidFill>
                  <a:schemeClr val="tx2">
                    <a:lumMod val="75000"/>
                  </a:schemeClr>
                </a:solidFill>
                <a:effectLst/>
              </a:rPr>
              <a:t> </a:t>
            </a:r>
            <a:r>
              <a:rPr lang="en-US" spc="-10">
                <a:solidFill>
                  <a:schemeClr val="tx2">
                    <a:lumMod val="75000"/>
                  </a:schemeClr>
                </a:solidFill>
                <a:effectLst/>
              </a:rPr>
              <a:t>a</a:t>
            </a:r>
            <a:r>
              <a:rPr lang="en-US" spc="-75">
                <a:solidFill>
                  <a:schemeClr val="tx2">
                    <a:lumMod val="75000"/>
                  </a:schemeClr>
                </a:solidFill>
                <a:effectLst/>
              </a:rPr>
              <a:t> </a:t>
            </a:r>
            <a:r>
              <a:rPr lang="en-US" spc="-10">
                <a:solidFill>
                  <a:schemeClr val="tx2">
                    <a:lumMod val="75000"/>
                  </a:schemeClr>
                </a:solidFill>
                <a:effectLst/>
              </a:rPr>
              <a:t>scoprire</a:t>
            </a:r>
            <a:r>
              <a:rPr lang="en-US" spc="-75">
                <a:solidFill>
                  <a:schemeClr val="tx2">
                    <a:lumMod val="75000"/>
                  </a:schemeClr>
                </a:solidFill>
                <a:effectLst/>
              </a:rPr>
              <a:t> </a:t>
            </a:r>
            <a:r>
              <a:rPr lang="en-US" spc="-10">
                <a:solidFill>
                  <a:schemeClr val="tx2">
                    <a:lumMod val="75000"/>
                  </a:schemeClr>
                </a:solidFill>
                <a:effectLst/>
              </a:rPr>
              <a:t>il</a:t>
            </a:r>
            <a:r>
              <a:rPr lang="en-US" spc="-75">
                <a:solidFill>
                  <a:schemeClr val="tx2">
                    <a:lumMod val="75000"/>
                  </a:schemeClr>
                </a:solidFill>
                <a:effectLst/>
              </a:rPr>
              <a:t> </a:t>
            </a:r>
            <a:r>
              <a:rPr lang="en-US" spc="-10">
                <a:solidFill>
                  <a:schemeClr val="tx2">
                    <a:lumMod val="75000"/>
                  </a:schemeClr>
                </a:solidFill>
                <a:effectLst/>
              </a:rPr>
              <a:t>potenziale</a:t>
            </a:r>
            <a:r>
              <a:rPr lang="en-US" spc="-75">
                <a:solidFill>
                  <a:schemeClr val="tx2">
                    <a:lumMod val="75000"/>
                  </a:schemeClr>
                </a:solidFill>
                <a:effectLst/>
              </a:rPr>
              <a:t> </a:t>
            </a:r>
            <a:r>
              <a:rPr lang="en-US" spc="-10">
                <a:solidFill>
                  <a:schemeClr val="tx2">
                    <a:lumMod val="75000"/>
                  </a:schemeClr>
                </a:solidFill>
                <a:effectLst/>
              </a:rPr>
              <a:t>racchiuso</a:t>
            </a:r>
            <a:r>
              <a:rPr lang="en-US" spc="-80">
                <a:solidFill>
                  <a:schemeClr val="tx2">
                    <a:lumMod val="75000"/>
                  </a:schemeClr>
                </a:solidFill>
                <a:effectLst/>
              </a:rPr>
              <a:t> </a:t>
            </a:r>
            <a:r>
              <a:rPr lang="en-US" spc="-10">
                <a:solidFill>
                  <a:schemeClr val="tx2">
                    <a:lumMod val="75000"/>
                  </a:schemeClr>
                </a:solidFill>
                <a:effectLst/>
              </a:rPr>
              <a:t>nei</a:t>
            </a:r>
            <a:r>
              <a:rPr lang="en-US" spc="-75">
                <a:solidFill>
                  <a:schemeClr val="tx2">
                    <a:lumMod val="75000"/>
                  </a:schemeClr>
                </a:solidFill>
                <a:effectLst/>
              </a:rPr>
              <a:t> </a:t>
            </a:r>
            <a:r>
              <a:rPr lang="en-US" spc="-10">
                <a:solidFill>
                  <a:schemeClr val="tx2">
                    <a:lumMod val="75000"/>
                  </a:schemeClr>
                </a:solidFill>
                <a:effectLst/>
              </a:rPr>
              <a:t>libri,</a:t>
            </a:r>
            <a:r>
              <a:rPr lang="en-US" spc="-75">
                <a:solidFill>
                  <a:schemeClr val="tx2">
                    <a:lumMod val="75000"/>
                  </a:schemeClr>
                </a:solidFill>
                <a:effectLst/>
              </a:rPr>
              <a:t> </a:t>
            </a:r>
            <a:r>
              <a:rPr lang="en-US" spc="-10">
                <a:solidFill>
                  <a:schemeClr val="tx2">
                    <a:lumMod val="75000"/>
                  </a:schemeClr>
                </a:solidFill>
                <a:effectLst/>
              </a:rPr>
              <a:t>e</a:t>
            </a:r>
            <a:r>
              <a:rPr lang="en-US" spc="-75">
                <a:solidFill>
                  <a:schemeClr val="tx2">
                    <a:lumMod val="75000"/>
                  </a:schemeClr>
                </a:solidFill>
                <a:effectLst/>
              </a:rPr>
              <a:t> </a:t>
            </a:r>
            <a:r>
              <a:rPr lang="en-US" spc="-10">
                <a:solidFill>
                  <a:schemeClr val="tx2">
                    <a:lumMod val="75000"/>
                  </a:schemeClr>
                </a:solidFill>
                <a:effectLst/>
              </a:rPr>
              <a:t>quindi</a:t>
            </a:r>
            <a:r>
              <a:rPr lang="en-US" spc="-75">
                <a:solidFill>
                  <a:schemeClr val="tx2">
                    <a:lumMod val="75000"/>
                  </a:schemeClr>
                </a:solidFill>
                <a:effectLst/>
              </a:rPr>
              <a:t> </a:t>
            </a:r>
            <a:r>
              <a:rPr lang="en-US" spc="-10">
                <a:solidFill>
                  <a:schemeClr val="tx2">
                    <a:lumMod val="75000"/>
                  </a:schemeClr>
                </a:solidFill>
                <a:effectLst/>
              </a:rPr>
              <a:t>nella</a:t>
            </a:r>
            <a:r>
              <a:rPr lang="en-US" spc="-80">
                <a:solidFill>
                  <a:schemeClr val="tx2">
                    <a:lumMod val="75000"/>
                  </a:schemeClr>
                </a:solidFill>
                <a:effectLst/>
              </a:rPr>
              <a:t> </a:t>
            </a:r>
            <a:r>
              <a:rPr lang="en-US" spc="-10">
                <a:solidFill>
                  <a:schemeClr val="tx2">
                    <a:lumMod val="75000"/>
                  </a:schemeClr>
                </a:solidFill>
                <a:effectLst/>
              </a:rPr>
              <a:t>biblioteca</a:t>
            </a:r>
            <a:r>
              <a:rPr lang="en-US" spc="-75">
                <a:solidFill>
                  <a:schemeClr val="tx2">
                    <a:lumMod val="75000"/>
                  </a:schemeClr>
                </a:solidFill>
                <a:effectLst/>
              </a:rPr>
              <a:t> </a:t>
            </a:r>
            <a:r>
              <a:rPr lang="en-US" spc="-10">
                <a:solidFill>
                  <a:schemeClr val="tx2">
                    <a:lumMod val="75000"/>
                  </a:schemeClr>
                </a:solidFill>
                <a:effectLst/>
              </a:rPr>
              <a:t>stessa.</a:t>
            </a:r>
            <a:endParaRPr lang="en-US">
              <a:solidFill>
                <a:schemeClr val="tx2">
                  <a:lumMod val="75000"/>
                </a:schemeClr>
              </a:solidFill>
              <a:effectLst/>
            </a:endParaRPr>
          </a:p>
        </p:txBody>
      </p:sp>
    </p:spTree>
    <p:extLst>
      <p:ext uri="{BB962C8B-B14F-4D97-AF65-F5344CB8AC3E}">
        <p14:creationId xmlns:p14="http://schemas.microsoft.com/office/powerpoint/2010/main" val="3995102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DCBE6E9-2642-9A93-671F-6CE762D0EBA9}"/>
              </a:ext>
            </a:extLst>
          </p:cNvPr>
          <p:cNvSpPr txBox="1"/>
          <p:nvPr/>
        </p:nvSpPr>
        <p:spPr>
          <a:xfrm>
            <a:off x="1362402" y="1593939"/>
            <a:ext cx="9862645" cy="923330"/>
          </a:xfrm>
          <a:prstGeom prst="rect">
            <a:avLst/>
          </a:prstGeom>
          <a:noFill/>
        </p:spPr>
        <p:txBody>
          <a:bodyPr wrap="square">
            <a:spAutoFit/>
          </a:bodyPr>
          <a:lstStyle/>
          <a:p>
            <a:r>
              <a:rPr lang="it-IT" sz="1800" spc="-40" dirty="0">
                <a:effectLst/>
                <a:latin typeface="Tahoma" panose="020B0604030504040204" pitchFamily="34" charset="0"/>
                <a:ea typeface="Tahoma" panose="020B0604030504040204" pitchFamily="34" charset="0"/>
              </a:rPr>
              <a:t>Un primo momento di avvicinamento al Paese oggetto del laboratorio attraverso </a:t>
            </a:r>
            <a:r>
              <a:rPr lang="it-IT" sz="1800" spc="-20" dirty="0">
                <a:effectLst/>
                <a:latin typeface="Tahoma" panose="020B0604030504040204" pitchFamily="34" charset="0"/>
                <a:ea typeface="Tahoma" panose="020B0604030504040204" pitchFamily="34" charset="0"/>
              </a:rPr>
              <a:t>l’osservazione</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di</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cartine</a:t>
            </a:r>
            <a:r>
              <a:rPr lang="it-IT" sz="1800" spc="-6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geografiche,</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oggetti,</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abiti,</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tessuti,</a:t>
            </a:r>
            <a:r>
              <a:rPr lang="it-IT" sz="1800" spc="-5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strumenti</a:t>
            </a:r>
            <a:r>
              <a:rPr lang="it-IT" sz="1800" spc="-4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musicali, </a:t>
            </a:r>
            <a:r>
              <a:rPr lang="it-IT" sz="1800" spc="-10" dirty="0">
                <a:effectLst/>
                <a:latin typeface="Tahoma" panose="020B0604030504040204" pitchFamily="34" charset="0"/>
                <a:ea typeface="Tahoma" panose="020B0604030504040204" pitchFamily="34" charset="0"/>
              </a:rPr>
              <a:t>immagini</a:t>
            </a:r>
            <a:r>
              <a:rPr lang="it-IT" sz="1800" spc="-8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significative;</a:t>
            </a:r>
            <a:r>
              <a:rPr lang="it-IT" sz="1800" spc="-8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visione</a:t>
            </a:r>
            <a:r>
              <a:rPr lang="it-IT" sz="1800" spc="-8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video</a:t>
            </a:r>
            <a:r>
              <a:rPr lang="it-IT" sz="1800" spc="-8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musicali</a:t>
            </a:r>
            <a:r>
              <a:rPr lang="it-IT" sz="1800" spc="-8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e</a:t>
            </a:r>
            <a:r>
              <a:rPr lang="it-IT" sz="1800" spc="-8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danze;</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ascolto</a:t>
            </a:r>
            <a:r>
              <a:rPr lang="it-IT" sz="1800" spc="-8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a:t>
            </a:r>
            <a:r>
              <a:rPr lang="it-IT" sz="1800" spc="-8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racconti</a:t>
            </a:r>
            <a:r>
              <a:rPr lang="it-IT" sz="1800" spc="-8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su </a:t>
            </a:r>
            <a:r>
              <a:rPr lang="it-IT" sz="1800" spc="-20" dirty="0">
                <a:effectLst/>
                <a:latin typeface="Tahoma" panose="020B0604030504040204" pitchFamily="34" charset="0"/>
                <a:ea typeface="Tahoma" panose="020B0604030504040204" pitchFamily="34" charset="0"/>
              </a:rPr>
              <a:t>usanze</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modi</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di</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vita,</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tradizioni,</a:t>
            </a:r>
            <a:r>
              <a:rPr lang="it-IT" sz="1800" spc="-7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ecc.</a:t>
            </a:r>
            <a:endParaRPr lang="it-IT" dirty="0"/>
          </a:p>
        </p:txBody>
      </p:sp>
      <p:sp>
        <p:nvSpPr>
          <p:cNvPr id="5" name="CasellaDiTesto 4">
            <a:extLst>
              <a:ext uri="{FF2B5EF4-FFF2-40B4-BE49-F238E27FC236}">
                <a16:creationId xmlns:a16="http://schemas.microsoft.com/office/drawing/2014/main" id="{1B0319A8-011A-7342-8848-846BCE43C868}"/>
              </a:ext>
            </a:extLst>
          </p:cNvPr>
          <p:cNvSpPr txBox="1"/>
          <p:nvPr/>
        </p:nvSpPr>
        <p:spPr>
          <a:xfrm>
            <a:off x="923972" y="2988471"/>
            <a:ext cx="10301075" cy="409856"/>
          </a:xfrm>
          <a:prstGeom prst="rect">
            <a:avLst/>
          </a:prstGeom>
          <a:noFill/>
        </p:spPr>
        <p:txBody>
          <a:bodyPr wrap="square">
            <a:spAutoFit/>
          </a:bodyPr>
          <a:lstStyle/>
          <a:p>
            <a:pPr marR="2080260" lvl="1" algn="just">
              <a:lnSpc>
                <a:spcPct val="130000"/>
              </a:lnSpc>
              <a:spcBef>
                <a:spcPts val="20"/>
              </a:spcBef>
              <a:buSzPts val="900"/>
              <a:tabLst>
                <a:tab pos="700405" algn="l"/>
              </a:tabLst>
            </a:pPr>
            <a:r>
              <a:rPr lang="it-IT" sz="1800" spc="0" dirty="0">
                <a:effectLst/>
                <a:latin typeface="Tahoma" panose="020B0604030504040204" pitchFamily="34" charset="0"/>
                <a:ea typeface="Verdana" panose="020B0604030504040204" pitchFamily="34" charset="0"/>
                <a:cs typeface="Verdana" panose="020B0604030504040204" pitchFamily="34" charset="0"/>
              </a:rPr>
              <a:t>Brainstorming sulle conoscenze pregresse di </a:t>
            </a:r>
            <a:r>
              <a:rPr lang="it-IT" sz="1800" spc="-10" dirty="0">
                <a:effectLst/>
                <a:latin typeface="Tahoma" panose="020B0604030504040204" pitchFamily="34" charset="0"/>
                <a:ea typeface="Verdana" panose="020B0604030504040204" pitchFamily="34" charset="0"/>
                <a:cs typeface="Verdana" panose="020B0604030504040204" pitchFamily="34" charset="0"/>
              </a:rPr>
              <a:t>ognuno</a:t>
            </a:r>
            <a:r>
              <a:rPr lang="it-IT" sz="1800" spc="-75" dirty="0">
                <a:effectLst/>
                <a:latin typeface="Tahoma" panose="020B0604030504040204" pitchFamily="34" charset="0"/>
                <a:ea typeface="Verdana" panose="020B0604030504040204" pitchFamily="34" charset="0"/>
                <a:cs typeface="Verdana" panose="020B0604030504040204" pitchFamily="34" charset="0"/>
              </a:rPr>
              <a:t> </a:t>
            </a:r>
            <a:r>
              <a:rPr lang="it-IT" sz="1800" spc="-10" dirty="0">
                <a:effectLst/>
                <a:latin typeface="Tahoma" panose="020B0604030504040204" pitchFamily="34" charset="0"/>
                <a:ea typeface="Verdana" panose="020B0604030504040204" pitchFamily="34" charset="0"/>
                <a:cs typeface="Verdana" panose="020B0604030504040204" pitchFamily="34" charset="0"/>
              </a:rPr>
              <a:t>e</a:t>
            </a:r>
            <a:r>
              <a:rPr lang="it-IT" sz="1800" spc="-70" dirty="0">
                <a:effectLst/>
                <a:latin typeface="Tahoma" panose="020B0604030504040204" pitchFamily="34" charset="0"/>
                <a:ea typeface="Verdana" panose="020B0604030504040204" pitchFamily="34" charset="0"/>
                <a:cs typeface="Verdana" panose="020B0604030504040204" pitchFamily="34" charset="0"/>
              </a:rPr>
              <a:t> </a:t>
            </a:r>
            <a:r>
              <a:rPr lang="it-IT" sz="1800" spc="-10" dirty="0">
                <a:effectLst/>
                <a:latin typeface="Tahoma" panose="020B0604030504040204" pitchFamily="34" charset="0"/>
                <a:ea typeface="Verdana" panose="020B0604030504040204" pitchFamily="34" charset="0"/>
                <a:cs typeface="Verdana" panose="020B0604030504040204" pitchFamily="34" charset="0"/>
              </a:rPr>
              <a:t>sugli</a:t>
            </a:r>
            <a:r>
              <a:rPr lang="it-IT" sz="1800" spc="-70" dirty="0">
                <a:effectLst/>
                <a:latin typeface="Tahoma" panose="020B0604030504040204" pitchFamily="34" charset="0"/>
                <a:ea typeface="Verdana" panose="020B0604030504040204" pitchFamily="34" charset="0"/>
                <a:cs typeface="Verdana" panose="020B0604030504040204" pitchFamily="34" charset="0"/>
              </a:rPr>
              <a:t> </a:t>
            </a:r>
            <a:r>
              <a:rPr lang="it-IT" sz="1800" spc="-10" dirty="0">
                <a:effectLst/>
                <a:latin typeface="Tahoma" panose="020B0604030504040204" pitchFamily="34" charset="0"/>
                <a:ea typeface="Verdana" panose="020B0604030504040204" pitchFamily="34" charset="0"/>
                <a:cs typeface="Verdana" panose="020B0604030504040204" pitchFamily="34" charset="0"/>
              </a:rPr>
              <a:t>stimoli</a:t>
            </a:r>
            <a:r>
              <a:rPr lang="it-IT" sz="1800" spc="-75" dirty="0">
                <a:effectLst/>
                <a:latin typeface="Tahoma" panose="020B0604030504040204" pitchFamily="34" charset="0"/>
                <a:ea typeface="Verdana" panose="020B0604030504040204" pitchFamily="34" charset="0"/>
                <a:cs typeface="Verdana" panose="020B0604030504040204" pitchFamily="34" charset="0"/>
              </a:rPr>
              <a:t> </a:t>
            </a:r>
            <a:r>
              <a:rPr lang="it-IT" sz="1800" spc="-10" dirty="0">
                <a:effectLst/>
                <a:latin typeface="Tahoma" panose="020B0604030504040204" pitchFamily="34" charset="0"/>
                <a:ea typeface="Verdana" panose="020B0604030504040204" pitchFamily="34" charset="0"/>
                <a:cs typeface="Verdana" panose="020B0604030504040204" pitchFamily="34" charset="0"/>
              </a:rPr>
              <a:t>ricevuti.</a:t>
            </a:r>
            <a:endParaRPr lang="it-IT" sz="1600" spc="0" dirty="0">
              <a:effectLst/>
              <a:latin typeface="Tahoma" panose="020B0604030504040204" pitchFamily="34" charset="0"/>
              <a:ea typeface="Verdana" panose="020B0604030504040204" pitchFamily="34" charset="0"/>
              <a:cs typeface="Verdana" panose="020B0604030504040204" pitchFamily="34" charset="0"/>
            </a:endParaRPr>
          </a:p>
        </p:txBody>
      </p:sp>
      <p:sp>
        <p:nvSpPr>
          <p:cNvPr id="9" name="CasellaDiTesto 8">
            <a:extLst>
              <a:ext uri="{FF2B5EF4-FFF2-40B4-BE49-F238E27FC236}">
                <a16:creationId xmlns:a16="http://schemas.microsoft.com/office/drawing/2014/main" id="{9C3AEF5F-2630-6CC8-F26F-CB422C815E4B}"/>
              </a:ext>
            </a:extLst>
          </p:cNvPr>
          <p:cNvSpPr txBox="1"/>
          <p:nvPr/>
        </p:nvSpPr>
        <p:spPr>
          <a:xfrm>
            <a:off x="1362402" y="3869529"/>
            <a:ext cx="9641929" cy="1754326"/>
          </a:xfrm>
          <a:prstGeom prst="rect">
            <a:avLst/>
          </a:prstGeom>
          <a:noFill/>
        </p:spPr>
        <p:txBody>
          <a:bodyPr wrap="square">
            <a:spAutoFit/>
          </a:bodyPr>
          <a:lstStyle/>
          <a:p>
            <a:r>
              <a:rPr lang="it-IT" sz="1800" dirty="0">
                <a:effectLst/>
                <a:latin typeface="Tahoma" panose="020B0604030504040204" pitchFamily="34" charset="0"/>
                <a:ea typeface="Tahoma" panose="020B0604030504040204" pitchFamily="34" charset="0"/>
              </a:rPr>
              <a:t>Create</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condizioni</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per</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l’ascolto,</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un</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successivo momento</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ha</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visto</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la</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lettura</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animata</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della</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fiaba, favola,</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leggenda</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scelta.</a:t>
            </a:r>
            <a:r>
              <a:rPr lang="it-IT" sz="1800" spc="-7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qualche</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caso</a:t>
            </a:r>
            <a:r>
              <a:rPr lang="it-IT" sz="1800" spc="-7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è</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stato utilizzato il teatrino giapponese, Kamishibai, </a:t>
            </a:r>
            <a:r>
              <a:rPr lang="it-IT" sz="1800" spc="-20" dirty="0">
                <a:effectLst/>
                <a:latin typeface="Tahoma" panose="020B0604030504040204" pitchFamily="34" charset="0"/>
                <a:ea typeface="Tahoma" panose="020B0604030504040204" pitchFamily="34" charset="0"/>
              </a:rPr>
              <a:t>realizzato</a:t>
            </a:r>
            <a:r>
              <a:rPr lang="it-IT" sz="1800" spc="-7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da</a:t>
            </a:r>
            <a:r>
              <a:rPr lang="it-IT" sz="1800" spc="-7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una</a:t>
            </a:r>
            <a:r>
              <a:rPr lang="it-IT" sz="1800" spc="-7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delle</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mamme</a:t>
            </a:r>
            <a:r>
              <a:rPr lang="it-IT" sz="1800" spc="-7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partecipanti. Ove </a:t>
            </a:r>
            <a:r>
              <a:rPr lang="it-IT" sz="1800" dirty="0">
                <a:effectLst/>
                <a:latin typeface="Tahoma" panose="020B0604030504040204" pitchFamily="34" charset="0"/>
                <a:ea typeface="Tahoma" panose="020B0604030504040204" pitchFamily="34" charset="0"/>
              </a:rPr>
              <a:t>possibile,</a:t>
            </a:r>
            <a:r>
              <a:rPr lang="it-IT" sz="1800" spc="-6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l’incipit</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della</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storia</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è</a:t>
            </a:r>
            <a:r>
              <a:rPr lang="it-IT" sz="1800" spc="-6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stata</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letta</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nella</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lingua del Paese oggetto del laboratorio. La presenza, tra i </a:t>
            </a:r>
            <a:r>
              <a:rPr lang="it-IT" sz="1800" spc="-30" dirty="0">
                <a:effectLst/>
                <a:latin typeface="Tahoma" panose="020B0604030504040204" pitchFamily="34" charset="0"/>
                <a:ea typeface="Tahoma" panose="020B0604030504040204" pitchFamily="34" charset="0"/>
              </a:rPr>
              <a:t>volontari dell’associazione, di persone provenienti </a:t>
            </a:r>
            <a:r>
              <a:rPr lang="it-IT" sz="1800" dirty="0">
                <a:effectLst/>
                <a:latin typeface="Tahoma" panose="020B0604030504040204" pitchFamily="34" charset="0"/>
                <a:ea typeface="Tahoma" panose="020B0604030504040204" pitchFamily="34" charset="0"/>
              </a:rPr>
              <a:t>da</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vari</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Paesi</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ha</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permesso</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la</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lettura</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arabo,</a:t>
            </a:r>
            <a:r>
              <a:rPr lang="it-IT" sz="1800" spc="-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punjabi, cinese,</a:t>
            </a:r>
            <a:r>
              <a:rPr lang="it-IT" sz="1800" spc="-9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spagnolo</a:t>
            </a:r>
            <a:endParaRPr lang="it-IT" dirty="0"/>
          </a:p>
        </p:txBody>
      </p:sp>
    </p:spTree>
    <p:extLst>
      <p:ext uri="{BB962C8B-B14F-4D97-AF65-F5344CB8AC3E}">
        <p14:creationId xmlns:p14="http://schemas.microsoft.com/office/powerpoint/2010/main" val="3273549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B87A476-4D75-D1C4-5CAF-BC4E962E71FF}"/>
              </a:ext>
            </a:extLst>
          </p:cNvPr>
          <p:cNvSpPr txBox="1"/>
          <p:nvPr/>
        </p:nvSpPr>
        <p:spPr>
          <a:xfrm>
            <a:off x="5075184" y="1725094"/>
            <a:ext cx="7216666" cy="1490152"/>
          </a:xfrm>
          <a:prstGeom prst="rect">
            <a:avLst/>
          </a:prstGeom>
          <a:noFill/>
        </p:spPr>
        <p:txBody>
          <a:bodyPr wrap="square">
            <a:spAutoFit/>
          </a:bodyPr>
          <a:lstStyle/>
          <a:p>
            <a:pPr marR="1619885" lvl="1" algn="just">
              <a:lnSpc>
                <a:spcPct val="130000"/>
              </a:lnSpc>
              <a:buSzPts val="900"/>
              <a:tabLst>
                <a:tab pos="700405" algn="l"/>
              </a:tabLst>
            </a:pPr>
            <a:r>
              <a:rPr lang="it-IT" sz="1800" spc="0" dirty="0">
                <a:effectLst/>
                <a:latin typeface="Tahoma" panose="020B0604030504040204" pitchFamily="34" charset="0"/>
                <a:ea typeface="Verdana" panose="020B0604030504040204" pitchFamily="34" charset="0"/>
                <a:cs typeface="Verdana" panose="020B0604030504040204" pitchFamily="34" charset="0"/>
              </a:rPr>
              <a:t>Alla lettura è seguito un momento di immaginazione attiva sugli</a:t>
            </a:r>
            <a:r>
              <a:rPr lang="it-IT" sz="1800" spc="-75"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elementi</a:t>
            </a:r>
            <a:r>
              <a:rPr lang="it-IT" sz="1800" spc="-75"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culturali</a:t>
            </a:r>
            <a:r>
              <a:rPr lang="it-IT" sz="1800" spc="-80"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desumibili</a:t>
            </a:r>
            <a:r>
              <a:rPr lang="it-IT" sz="1800" spc="-75"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dalla</a:t>
            </a:r>
            <a:r>
              <a:rPr lang="it-IT" sz="1800" spc="-80"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storia</a:t>
            </a:r>
            <a:r>
              <a:rPr lang="it-IT" sz="1800" spc="-80"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narrata</a:t>
            </a:r>
            <a:r>
              <a:rPr lang="it-IT" sz="1800" spc="-80"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e scambio</a:t>
            </a:r>
            <a:r>
              <a:rPr lang="it-IT" sz="1800" spc="-95"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di</a:t>
            </a:r>
            <a:r>
              <a:rPr lang="it-IT" sz="1800" spc="-95"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idee</a:t>
            </a:r>
            <a:r>
              <a:rPr lang="it-IT" sz="1800" spc="-95"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e</a:t>
            </a:r>
            <a:r>
              <a:rPr lang="it-IT" sz="1800" spc="-90"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opinioni.</a:t>
            </a:r>
            <a:endParaRPr lang="it-IT" sz="1600" spc="0" dirty="0">
              <a:effectLst/>
              <a:latin typeface="Tahoma" panose="020B0604030504040204" pitchFamily="34" charset="0"/>
              <a:ea typeface="Verdana" panose="020B0604030504040204" pitchFamily="34" charset="0"/>
              <a:cs typeface="Verdana" panose="020B0604030504040204" pitchFamily="34" charset="0"/>
            </a:endParaRPr>
          </a:p>
        </p:txBody>
      </p:sp>
      <p:sp>
        <p:nvSpPr>
          <p:cNvPr id="5" name="CasellaDiTesto 4">
            <a:extLst>
              <a:ext uri="{FF2B5EF4-FFF2-40B4-BE49-F238E27FC236}">
                <a16:creationId xmlns:a16="http://schemas.microsoft.com/office/drawing/2014/main" id="{4BE582DB-A5D0-D7C1-134C-394887ECA5BA}"/>
              </a:ext>
            </a:extLst>
          </p:cNvPr>
          <p:cNvSpPr txBox="1"/>
          <p:nvPr/>
        </p:nvSpPr>
        <p:spPr>
          <a:xfrm>
            <a:off x="5075184" y="3609049"/>
            <a:ext cx="7390086" cy="1850250"/>
          </a:xfrm>
          <a:prstGeom prst="rect">
            <a:avLst/>
          </a:prstGeom>
          <a:noFill/>
        </p:spPr>
        <p:txBody>
          <a:bodyPr wrap="square">
            <a:spAutoFit/>
          </a:bodyPr>
          <a:lstStyle/>
          <a:p>
            <a:pPr marR="1621155" lvl="1" algn="just">
              <a:lnSpc>
                <a:spcPct val="130000"/>
              </a:lnSpc>
              <a:buSzPts val="900"/>
              <a:tabLst>
                <a:tab pos="700405" algn="l"/>
              </a:tabLst>
            </a:pPr>
            <a:r>
              <a:rPr lang="it-IT" sz="1800" spc="0" dirty="0">
                <a:effectLst/>
                <a:latin typeface="Tahoma" panose="020B0604030504040204" pitchFamily="34" charset="0"/>
                <a:ea typeface="Verdana" panose="020B0604030504040204" pitchFamily="34" charset="0"/>
                <a:cs typeface="Verdana" panose="020B0604030504040204" pitchFamily="34" charset="0"/>
              </a:rPr>
              <a:t>Da ogni fiaba si è potuta desumere un’idea centrale: importanza dell’amicizia, accettazione e valorizzazione delle diversità, impegno e aiuto reciproco, cooperazione, </a:t>
            </a:r>
            <a:r>
              <a:rPr lang="it-IT" sz="1800" spc="-30" dirty="0">
                <a:effectLst/>
                <a:latin typeface="Tahoma" panose="020B0604030504040204" pitchFamily="34" charset="0"/>
                <a:ea typeface="Verdana" panose="020B0604030504040204" pitchFamily="34" charset="0"/>
                <a:cs typeface="Verdana" panose="020B0604030504040204" pitchFamily="34" charset="0"/>
              </a:rPr>
              <a:t>relativizzazione</a:t>
            </a:r>
            <a:r>
              <a:rPr lang="it-IT" sz="1800" spc="-45" dirty="0">
                <a:effectLst/>
                <a:latin typeface="Tahoma" panose="020B0604030504040204" pitchFamily="34" charset="0"/>
                <a:ea typeface="Verdana" panose="020B0604030504040204" pitchFamily="34" charset="0"/>
                <a:cs typeface="Verdana" panose="020B0604030504040204" pitchFamily="34" charset="0"/>
              </a:rPr>
              <a:t> </a:t>
            </a:r>
            <a:r>
              <a:rPr lang="it-IT" sz="1800" spc="-30" dirty="0">
                <a:effectLst/>
                <a:latin typeface="Tahoma" panose="020B0604030504040204" pitchFamily="34" charset="0"/>
                <a:ea typeface="Verdana" panose="020B0604030504040204" pitchFamily="34" charset="0"/>
                <a:cs typeface="Verdana" panose="020B0604030504040204" pitchFamily="34" charset="0"/>
              </a:rPr>
              <a:t>della</a:t>
            </a:r>
            <a:r>
              <a:rPr lang="it-IT" sz="1800" spc="-40" dirty="0">
                <a:effectLst/>
                <a:latin typeface="Tahoma" panose="020B0604030504040204" pitchFamily="34" charset="0"/>
                <a:ea typeface="Verdana" panose="020B0604030504040204" pitchFamily="34" charset="0"/>
                <a:cs typeface="Verdana" panose="020B0604030504040204" pitchFamily="34" charset="0"/>
              </a:rPr>
              <a:t> </a:t>
            </a:r>
            <a:r>
              <a:rPr lang="it-IT" sz="1800" spc="-30" dirty="0">
                <a:effectLst/>
                <a:latin typeface="Tahoma" panose="020B0604030504040204" pitchFamily="34" charset="0"/>
                <a:ea typeface="Verdana" panose="020B0604030504040204" pitchFamily="34" charset="0"/>
                <a:cs typeface="Verdana" panose="020B0604030504040204" pitchFamily="34" charset="0"/>
              </a:rPr>
              <a:t>“verità”,</a:t>
            </a:r>
            <a:r>
              <a:rPr lang="it-IT" sz="1800" spc="-40" dirty="0">
                <a:effectLst/>
                <a:latin typeface="Tahoma" panose="020B0604030504040204" pitchFamily="34" charset="0"/>
                <a:ea typeface="Verdana" panose="020B0604030504040204" pitchFamily="34" charset="0"/>
                <a:cs typeface="Verdana" panose="020B0604030504040204" pitchFamily="34" charset="0"/>
              </a:rPr>
              <a:t> </a:t>
            </a:r>
            <a:r>
              <a:rPr lang="it-IT" sz="1800" spc="-30" dirty="0">
                <a:effectLst/>
                <a:latin typeface="Tahoma" panose="020B0604030504040204" pitchFamily="34" charset="0"/>
                <a:ea typeface="Verdana" panose="020B0604030504040204" pitchFamily="34" charset="0"/>
                <a:cs typeface="Verdana" panose="020B0604030504040204" pitchFamily="34" charset="0"/>
              </a:rPr>
              <a:t>rispetto</a:t>
            </a:r>
            <a:r>
              <a:rPr lang="it-IT" sz="1800" spc="-45" dirty="0">
                <a:effectLst/>
                <a:latin typeface="Tahoma" panose="020B0604030504040204" pitchFamily="34" charset="0"/>
                <a:ea typeface="Verdana" panose="020B0604030504040204" pitchFamily="34" charset="0"/>
                <a:cs typeface="Verdana" panose="020B0604030504040204" pitchFamily="34" charset="0"/>
              </a:rPr>
              <a:t> </a:t>
            </a:r>
            <a:r>
              <a:rPr lang="it-IT" sz="1800" spc="-30" dirty="0">
                <a:effectLst/>
                <a:latin typeface="Tahoma" panose="020B0604030504040204" pitchFamily="34" charset="0"/>
                <a:ea typeface="Verdana" panose="020B0604030504040204" pitchFamily="34" charset="0"/>
                <a:cs typeface="Verdana" panose="020B0604030504040204" pitchFamily="34" charset="0"/>
              </a:rPr>
              <a:t>dell’altro,</a:t>
            </a:r>
            <a:r>
              <a:rPr lang="it-IT" sz="1800" spc="-50" dirty="0">
                <a:effectLst/>
                <a:latin typeface="Tahoma" panose="020B0604030504040204" pitchFamily="34" charset="0"/>
                <a:ea typeface="Verdana" panose="020B0604030504040204" pitchFamily="34" charset="0"/>
                <a:cs typeface="Verdana" panose="020B0604030504040204" pitchFamily="34" charset="0"/>
              </a:rPr>
              <a:t> </a:t>
            </a:r>
            <a:r>
              <a:rPr lang="it-IT" sz="1800" spc="-30" dirty="0">
                <a:effectLst/>
                <a:latin typeface="Tahoma" panose="020B0604030504040204" pitchFamily="34" charset="0"/>
                <a:ea typeface="Verdana" panose="020B0604030504040204" pitchFamily="34" charset="0"/>
                <a:cs typeface="Verdana" panose="020B0604030504040204" pitchFamily="34" charset="0"/>
              </a:rPr>
              <a:t>ricchezza </a:t>
            </a:r>
            <a:r>
              <a:rPr lang="it-IT" sz="1800" spc="0" dirty="0">
                <a:effectLst/>
                <a:latin typeface="Tahoma" panose="020B0604030504040204" pitchFamily="34" charset="0"/>
                <a:ea typeface="Verdana" panose="020B0604030504040204" pitchFamily="34" charset="0"/>
                <a:cs typeface="Verdana" panose="020B0604030504040204" pitchFamily="34" charset="0"/>
              </a:rPr>
              <a:t>della</a:t>
            </a:r>
            <a:r>
              <a:rPr lang="it-IT" sz="1800" spc="-5" dirty="0">
                <a:effectLst/>
                <a:latin typeface="Tahoma" panose="020B0604030504040204" pitchFamily="34" charset="0"/>
                <a:ea typeface="Verdana" panose="020B0604030504040204" pitchFamily="34" charset="0"/>
                <a:cs typeface="Verdana" panose="020B0604030504040204" pitchFamily="34" charset="0"/>
              </a:rPr>
              <a:t> </a:t>
            </a:r>
            <a:r>
              <a:rPr lang="it-IT" sz="1800" spc="0" dirty="0">
                <a:effectLst/>
                <a:latin typeface="Tahoma" panose="020B0604030504040204" pitchFamily="34" charset="0"/>
                <a:ea typeface="Verdana" panose="020B0604030504040204" pitchFamily="34" charset="0"/>
                <a:cs typeface="Verdana" panose="020B0604030504040204" pitchFamily="34" charset="0"/>
              </a:rPr>
              <a:t>diversità.</a:t>
            </a:r>
            <a:endParaRPr lang="it-IT" sz="1600" spc="0" dirty="0">
              <a:effectLst/>
              <a:latin typeface="Tahoma" panose="020B0604030504040204" pitchFamily="34" charset="0"/>
              <a:ea typeface="Verdana" panose="020B0604030504040204" pitchFamily="34" charset="0"/>
              <a:cs typeface="Verdana" panose="020B0604030504040204" pitchFamily="34" charset="0"/>
            </a:endParaRPr>
          </a:p>
        </p:txBody>
      </p:sp>
      <p:pic>
        <p:nvPicPr>
          <p:cNvPr id="6" name="Image 6">
            <a:extLst>
              <a:ext uri="{FF2B5EF4-FFF2-40B4-BE49-F238E27FC236}">
                <a16:creationId xmlns:a16="http://schemas.microsoft.com/office/drawing/2014/main" id="{B31C97E1-2F47-7F59-C974-339BB8424B42}"/>
              </a:ext>
            </a:extLst>
          </p:cNvPr>
          <p:cNvPicPr>
            <a:picLocks/>
          </p:cNvPicPr>
          <p:nvPr/>
        </p:nvPicPr>
        <p:blipFill>
          <a:blip r:embed="rId2" cstate="print"/>
          <a:stretch>
            <a:fillRect/>
          </a:stretch>
        </p:blipFill>
        <p:spPr>
          <a:xfrm>
            <a:off x="1974784" y="1725094"/>
            <a:ext cx="2802168" cy="3767910"/>
          </a:xfrm>
          <a:prstGeom prst="rect">
            <a:avLst/>
          </a:prstGeom>
        </p:spPr>
      </p:pic>
    </p:spTree>
    <p:extLst>
      <p:ext uri="{BB962C8B-B14F-4D97-AF65-F5344CB8AC3E}">
        <p14:creationId xmlns:p14="http://schemas.microsoft.com/office/powerpoint/2010/main" val="4215981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5"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66"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67"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68"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69"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70"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71"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72"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73"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74"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75"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76"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78" name="Group 77">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9"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80"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81"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82"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83"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84"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85"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86"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87"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88"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89"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90"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92" name="Rectangle 91">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94"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96" name="Rectangle 95">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8" name="Group 97">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99"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0"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01"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02"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03"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04"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05"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06"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07"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08"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09"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110"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112" name="Group 111">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113"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114"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115"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116"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117"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118"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119"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120"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121"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122"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123"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124"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126" name="Rectangle 125">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28"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60" name="Picture 59" descr="Uccelli colorati in volo">
            <a:extLst>
              <a:ext uri="{FF2B5EF4-FFF2-40B4-BE49-F238E27FC236}">
                <a16:creationId xmlns:a16="http://schemas.microsoft.com/office/drawing/2014/main" id="{48409F64-8D87-7981-7796-99C4CDEA7D66}"/>
              </a:ext>
            </a:extLst>
          </p:cNvPr>
          <p:cNvPicPr>
            <a:picLocks noChangeAspect="1"/>
          </p:cNvPicPr>
          <p:nvPr/>
        </p:nvPicPr>
        <p:blipFill>
          <a:blip r:embed="rId2"/>
          <a:srcRect l="22408" r="32298"/>
          <a:stretch/>
        </p:blipFill>
        <p:spPr>
          <a:xfrm>
            <a:off x="-1555" y="1731"/>
            <a:ext cx="4671091" cy="6858000"/>
          </a:xfrm>
          <a:prstGeom prst="rect">
            <a:avLst/>
          </a:prstGeom>
        </p:spPr>
      </p:pic>
      <p:sp>
        <p:nvSpPr>
          <p:cNvPr id="3" name="CasellaDiTesto 2">
            <a:extLst>
              <a:ext uri="{FF2B5EF4-FFF2-40B4-BE49-F238E27FC236}">
                <a16:creationId xmlns:a16="http://schemas.microsoft.com/office/drawing/2014/main" id="{26D430F5-C3AA-FE50-E1C9-7AF725D94AA9}"/>
              </a:ext>
            </a:extLst>
          </p:cNvPr>
          <p:cNvSpPr txBox="1"/>
          <p:nvPr/>
        </p:nvSpPr>
        <p:spPr>
          <a:xfrm>
            <a:off x="6438191" y="2133600"/>
            <a:ext cx="5066419" cy="3777622"/>
          </a:xfrm>
          <a:prstGeom prst="rect">
            <a:avLst/>
          </a:prstGeom>
        </p:spPr>
        <p:txBody>
          <a:bodyPr vert="horz" lIns="91440" tIns="45720" rIns="91440" bIns="45720" rtlCol="0">
            <a:normAutofit/>
          </a:bodyPr>
          <a:lstStyle/>
          <a:p>
            <a:pPr marL="14605">
              <a:lnSpc>
                <a:spcPct val="90000"/>
              </a:lnSpc>
              <a:spcBef>
                <a:spcPts val="1000"/>
              </a:spcBef>
              <a:buClr>
                <a:schemeClr val="accent1"/>
              </a:buClr>
              <a:buFont typeface="Wingdings 3" charset="2"/>
              <a:buChar char=""/>
            </a:pPr>
            <a:r>
              <a:rPr lang="en-US" sz="1100">
                <a:solidFill>
                  <a:schemeClr val="tx1">
                    <a:lumMod val="75000"/>
                    <a:lumOff val="25000"/>
                  </a:schemeClr>
                </a:solidFill>
                <a:effectLst/>
              </a:rPr>
              <a:t>Durante</a:t>
            </a:r>
            <a:r>
              <a:rPr lang="en-US" sz="1100" spc="25">
                <a:solidFill>
                  <a:schemeClr val="tx1">
                    <a:lumMod val="75000"/>
                    <a:lumOff val="25000"/>
                  </a:schemeClr>
                </a:solidFill>
                <a:effectLst/>
              </a:rPr>
              <a:t> </a:t>
            </a:r>
            <a:r>
              <a:rPr lang="en-US" sz="1100">
                <a:solidFill>
                  <a:schemeClr val="tx1">
                    <a:lumMod val="75000"/>
                    <a:lumOff val="25000"/>
                  </a:schemeClr>
                </a:solidFill>
                <a:effectLst/>
              </a:rPr>
              <a:t>i</a:t>
            </a:r>
            <a:r>
              <a:rPr lang="en-US" sz="1100" spc="25">
                <a:solidFill>
                  <a:schemeClr val="tx1">
                    <a:lumMod val="75000"/>
                    <a:lumOff val="25000"/>
                  </a:schemeClr>
                </a:solidFill>
                <a:effectLst/>
              </a:rPr>
              <a:t> </a:t>
            </a:r>
            <a:r>
              <a:rPr lang="en-US" sz="1100">
                <a:solidFill>
                  <a:schemeClr val="tx1">
                    <a:lumMod val="75000"/>
                    <a:lumOff val="25000"/>
                  </a:schemeClr>
                </a:solidFill>
                <a:effectLst/>
              </a:rPr>
              <a:t>vari</a:t>
            </a:r>
            <a:r>
              <a:rPr lang="en-US" sz="1100" spc="25">
                <a:solidFill>
                  <a:schemeClr val="tx1">
                    <a:lumMod val="75000"/>
                    <a:lumOff val="25000"/>
                  </a:schemeClr>
                </a:solidFill>
                <a:effectLst/>
              </a:rPr>
              <a:t> </a:t>
            </a:r>
            <a:r>
              <a:rPr lang="en-US" sz="1100">
                <a:solidFill>
                  <a:schemeClr val="tx1">
                    <a:lumMod val="75000"/>
                    <a:lumOff val="25000"/>
                  </a:schemeClr>
                </a:solidFill>
                <a:effectLst/>
              </a:rPr>
              <a:t>incontri</a:t>
            </a:r>
            <a:r>
              <a:rPr lang="en-US" sz="1100" spc="10">
                <a:solidFill>
                  <a:schemeClr val="tx1">
                    <a:lumMod val="75000"/>
                    <a:lumOff val="25000"/>
                  </a:schemeClr>
                </a:solidFill>
                <a:effectLst/>
              </a:rPr>
              <a:t> </a:t>
            </a:r>
            <a:r>
              <a:rPr lang="en-US" sz="1100">
                <a:solidFill>
                  <a:schemeClr val="tx1">
                    <a:lumMod val="75000"/>
                    <a:lumOff val="25000"/>
                  </a:schemeClr>
                </a:solidFill>
                <a:effectLst/>
              </a:rPr>
              <a:t>sono</a:t>
            </a:r>
            <a:r>
              <a:rPr lang="en-US" sz="1100" spc="15">
                <a:solidFill>
                  <a:schemeClr val="tx1">
                    <a:lumMod val="75000"/>
                    <a:lumOff val="25000"/>
                  </a:schemeClr>
                </a:solidFill>
                <a:effectLst/>
              </a:rPr>
              <a:t> </a:t>
            </a:r>
            <a:r>
              <a:rPr lang="en-US" sz="1100">
                <a:solidFill>
                  <a:schemeClr val="tx1">
                    <a:lumMod val="75000"/>
                    <a:lumOff val="25000"/>
                  </a:schemeClr>
                </a:solidFill>
                <a:effectLst/>
              </a:rPr>
              <a:t>state</a:t>
            </a:r>
            <a:r>
              <a:rPr lang="en-US" sz="1100" spc="20">
                <a:solidFill>
                  <a:schemeClr val="tx1">
                    <a:lumMod val="75000"/>
                    <a:lumOff val="25000"/>
                  </a:schemeClr>
                </a:solidFill>
                <a:effectLst/>
              </a:rPr>
              <a:t> </a:t>
            </a:r>
            <a:r>
              <a:rPr lang="en-US" sz="1100">
                <a:solidFill>
                  <a:schemeClr val="tx1">
                    <a:lumMod val="75000"/>
                    <a:lumOff val="25000"/>
                  </a:schemeClr>
                </a:solidFill>
                <a:effectLst/>
              </a:rPr>
              <a:t>lette</a:t>
            </a:r>
            <a:r>
              <a:rPr lang="en-US" sz="1100" spc="30">
                <a:solidFill>
                  <a:schemeClr val="tx1">
                    <a:lumMod val="75000"/>
                    <a:lumOff val="25000"/>
                  </a:schemeClr>
                </a:solidFill>
                <a:effectLst/>
              </a:rPr>
              <a:t> </a:t>
            </a:r>
            <a:r>
              <a:rPr lang="en-US" sz="1100">
                <a:solidFill>
                  <a:schemeClr val="tx1">
                    <a:lumMod val="75000"/>
                    <a:lumOff val="25000"/>
                  </a:schemeClr>
                </a:solidFill>
                <a:effectLst/>
              </a:rPr>
              <a:t>le</a:t>
            </a:r>
            <a:r>
              <a:rPr lang="en-US" sz="1100" spc="25">
                <a:solidFill>
                  <a:schemeClr val="tx1">
                    <a:lumMod val="75000"/>
                    <a:lumOff val="25000"/>
                  </a:schemeClr>
                </a:solidFill>
                <a:effectLst/>
              </a:rPr>
              <a:t> </a:t>
            </a:r>
            <a:r>
              <a:rPr lang="en-US" sz="1100">
                <a:solidFill>
                  <a:schemeClr val="tx1">
                    <a:lumMod val="75000"/>
                    <a:lumOff val="25000"/>
                  </a:schemeClr>
                </a:solidFill>
                <a:effectLst/>
              </a:rPr>
              <a:t>seguenti</a:t>
            </a:r>
            <a:r>
              <a:rPr lang="en-US" sz="1100" spc="20">
                <a:solidFill>
                  <a:schemeClr val="tx1">
                    <a:lumMod val="75000"/>
                    <a:lumOff val="25000"/>
                  </a:schemeClr>
                </a:solidFill>
                <a:effectLst/>
              </a:rPr>
              <a:t> </a:t>
            </a:r>
            <a:r>
              <a:rPr lang="en-US" sz="1100" spc="-10">
                <a:solidFill>
                  <a:schemeClr val="tx1">
                    <a:lumMod val="75000"/>
                    <a:lumOff val="25000"/>
                  </a:schemeClr>
                </a:solidFill>
                <a:effectLst/>
              </a:rPr>
              <a:t>storie:</a:t>
            </a:r>
            <a:endParaRPr lang="en-US" sz="1100">
              <a:solidFill>
                <a:schemeClr val="tx1">
                  <a:lumMod val="75000"/>
                  <a:lumOff val="25000"/>
                </a:schemeClr>
              </a:solidFill>
              <a:effectLst/>
            </a:endParaRPr>
          </a:p>
          <a:p>
            <a:pPr marL="342900" lvl="0" indent="-342900">
              <a:lnSpc>
                <a:spcPct val="90000"/>
              </a:lnSpc>
              <a:spcBef>
                <a:spcPts val="1000"/>
              </a:spcBef>
              <a:buClr>
                <a:schemeClr val="accent1"/>
              </a:buClr>
              <a:buSzPts val="1200"/>
              <a:buFont typeface="Wingdings 3" charset="2"/>
              <a:buChar char=""/>
              <a:tabLst>
                <a:tab pos="470535" algn="l"/>
              </a:tabLst>
            </a:pPr>
            <a:r>
              <a:rPr lang="en-US" sz="1100" spc="-5">
                <a:solidFill>
                  <a:schemeClr val="tx1">
                    <a:lumMod val="75000"/>
                    <a:lumOff val="25000"/>
                  </a:schemeClr>
                </a:solidFill>
                <a:effectLst/>
              </a:rPr>
              <a:t>AFRICA</a:t>
            </a:r>
            <a:r>
              <a:rPr lang="en-US" sz="1100" spc="-85">
                <a:solidFill>
                  <a:schemeClr val="tx1">
                    <a:lumMod val="75000"/>
                    <a:lumOff val="25000"/>
                  </a:schemeClr>
                </a:solidFill>
                <a:effectLst/>
              </a:rPr>
              <a:t> </a:t>
            </a:r>
            <a:r>
              <a:rPr lang="en-US" sz="1100" spc="-5">
                <a:solidFill>
                  <a:schemeClr val="tx1">
                    <a:lumMod val="75000"/>
                    <a:lumOff val="25000"/>
                  </a:schemeClr>
                </a:solidFill>
                <a:effectLst/>
              </a:rPr>
              <a:t>CENTRALE</a:t>
            </a:r>
            <a:r>
              <a:rPr lang="en-US" sz="1100" spc="-90">
                <a:solidFill>
                  <a:schemeClr val="tx1">
                    <a:lumMod val="75000"/>
                    <a:lumOff val="25000"/>
                  </a:schemeClr>
                </a:solidFill>
                <a:effectLst/>
              </a:rPr>
              <a:t> </a:t>
            </a:r>
            <a:r>
              <a:rPr lang="en-US" sz="1100" spc="-5">
                <a:solidFill>
                  <a:schemeClr val="tx1">
                    <a:lumMod val="75000"/>
                    <a:lumOff val="25000"/>
                  </a:schemeClr>
                </a:solidFill>
                <a:effectLst/>
              </a:rPr>
              <a:t>:</a:t>
            </a:r>
            <a:r>
              <a:rPr lang="en-US" sz="1100" spc="-80">
                <a:solidFill>
                  <a:schemeClr val="tx1">
                    <a:lumMod val="75000"/>
                    <a:lumOff val="25000"/>
                  </a:schemeClr>
                </a:solidFill>
                <a:effectLst/>
              </a:rPr>
              <a:t> </a:t>
            </a:r>
            <a:r>
              <a:rPr lang="en-US" sz="1100" spc="-5">
                <a:solidFill>
                  <a:schemeClr val="tx1">
                    <a:lumMod val="75000"/>
                    <a:lumOff val="25000"/>
                  </a:schemeClr>
                </a:solidFill>
                <a:effectLst/>
              </a:rPr>
              <a:t>“Il</a:t>
            </a:r>
            <a:r>
              <a:rPr lang="en-US" sz="1100" spc="-95">
                <a:solidFill>
                  <a:schemeClr val="tx1">
                    <a:lumMod val="75000"/>
                    <a:lumOff val="25000"/>
                  </a:schemeClr>
                </a:solidFill>
                <a:effectLst/>
              </a:rPr>
              <a:t> </a:t>
            </a:r>
            <a:r>
              <a:rPr lang="en-US" sz="1100" spc="-5">
                <a:solidFill>
                  <a:schemeClr val="tx1">
                    <a:lumMod val="75000"/>
                    <a:lumOff val="25000"/>
                  </a:schemeClr>
                </a:solidFill>
                <a:effectLst/>
              </a:rPr>
              <a:t>piccolo</a:t>
            </a:r>
            <a:r>
              <a:rPr lang="en-US" sz="1100" spc="-85">
                <a:solidFill>
                  <a:schemeClr val="tx1">
                    <a:lumMod val="75000"/>
                    <a:lumOff val="25000"/>
                  </a:schemeClr>
                </a:solidFill>
                <a:effectLst/>
              </a:rPr>
              <a:t> </a:t>
            </a:r>
            <a:r>
              <a:rPr lang="en-US" sz="1100" spc="-10">
                <a:solidFill>
                  <a:schemeClr val="tx1">
                    <a:lumMod val="75000"/>
                    <a:lumOff val="25000"/>
                  </a:schemeClr>
                </a:solidFill>
                <a:effectLst/>
              </a:rPr>
              <a:t>colibrì"</a:t>
            </a:r>
            <a:endParaRPr lang="en-US" sz="1100" spc="-5">
              <a:solidFill>
                <a:schemeClr val="tx1">
                  <a:lumMod val="75000"/>
                  <a:lumOff val="25000"/>
                </a:schemeClr>
              </a:solidFill>
              <a:effectLst/>
            </a:endParaRPr>
          </a:p>
          <a:p>
            <a:pPr marL="342900" lvl="0" indent="-342900">
              <a:lnSpc>
                <a:spcPct val="90000"/>
              </a:lnSpc>
              <a:spcBef>
                <a:spcPts val="1000"/>
              </a:spcBef>
              <a:buClr>
                <a:schemeClr val="accent1"/>
              </a:buClr>
              <a:buSzPts val="1200"/>
              <a:buFont typeface="Wingdings 3" charset="2"/>
              <a:buChar char=""/>
              <a:tabLst>
                <a:tab pos="470535" algn="l"/>
              </a:tabLst>
            </a:pPr>
            <a:r>
              <a:rPr lang="en-US" sz="1100" spc="-40">
                <a:solidFill>
                  <a:schemeClr val="tx1">
                    <a:lumMod val="75000"/>
                    <a:lumOff val="25000"/>
                  </a:schemeClr>
                </a:solidFill>
                <a:effectLst/>
              </a:rPr>
              <a:t>MAGHREB:</a:t>
            </a:r>
            <a:r>
              <a:rPr lang="en-US" sz="1100" spc="-5">
                <a:solidFill>
                  <a:schemeClr val="tx1">
                    <a:lumMod val="75000"/>
                    <a:lumOff val="25000"/>
                  </a:schemeClr>
                </a:solidFill>
                <a:effectLst/>
              </a:rPr>
              <a:t> </a:t>
            </a:r>
            <a:r>
              <a:rPr lang="en-US" sz="1100" spc="-40">
                <a:solidFill>
                  <a:schemeClr val="tx1">
                    <a:lumMod val="75000"/>
                    <a:lumOff val="25000"/>
                  </a:schemeClr>
                </a:solidFill>
                <a:effectLst/>
              </a:rPr>
              <a:t>“Il</a:t>
            </a:r>
            <a:r>
              <a:rPr lang="en-US" sz="1100" spc="-5">
                <a:solidFill>
                  <a:schemeClr val="tx1">
                    <a:lumMod val="75000"/>
                    <a:lumOff val="25000"/>
                  </a:schemeClr>
                </a:solidFill>
                <a:effectLst/>
              </a:rPr>
              <a:t> </a:t>
            </a:r>
            <a:r>
              <a:rPr lang="en-US" sz="1100" spc="-40">
                <a:solidFill>
                  <a:schemeClr val="tx1">
                    <a:lumMod val="75000"/>
                    <a:lumOff val="25000"/>
                  </a:schemeClr>
                </a:solidFill>
                <a:effectLst/>
              </a:rPr>
              <a:t>cammello</a:t>
            </a:r>
            <a:r>
              <a:rPr lang="en-US" sz="1100" spc="-25">
                <a:solidFill>
                  <a:schemeClr val="tx1">
                    <a:lumMod val="75000"/>
                    <a:lumOff val="25000"/>
                  </a:schemeClr>
                </a:solidFill>
                <a:effectLst/>
              </a:rPr>
              <a:t> </a:t>
            </a:r>
            <a:r>
              <a:rPr lang="en-US" sz="1100" spc="-40">
                <a:solidFill>
                  <a:schemeClr val="tx1">
                    <a:lumMod val="75000"/>
                    <a:lumOff val="25000"/>
                  </a:schemeClr>
                </a:solidFill>
                <a:effectLst/>
              </a:rPr>
              <a:t>Jamil”</a:t>
            </a:r>
            <a:endParaRPr lang="en-US" sz="1100" spc="-5">
              <a:solidFill>
                <a:schemeClr val="tx1">
                  <a:lumMod val="75000"/>
                  <a:lumOff val="25000"/>
                </a:schemeClr>
              </a:solidFill>
              <a:effectLst/>
            </a:endParaRPr>
          </a:p>
          <a:p>
            <a:pPr marL="342900" lvl="0" indent="-342900">
              <a:lnSpc>
                <a:spcPct val="90000"/>
              </a:lnSpc>
              <a:spcBef>
                <a:spcPts val="1000"/>
              </a:spcBef>
              <a:buClr>
                <a:schemeClr val="accent1"/>
              </a:buClr>
              <a:buSzPts val="1200"/>
              <a:buFont typeface="Wingdings 3" charset="2"/>
              <a:buChar char=""/>
              <a:tabLst>
                <a:tab pos="470535" algn="l"/>
              </a:tabLst>
            </a:pPr>
            <a:r>
              <a:rPr lang="en-US" sz="1100" spc="-5">
                <a:solidFill>
                  <a:schemeClr val="tx1">
                    <a:lumMod val="75000"/>
                    <a:lumOff val="25000"/>
                  </a:schemeClr>
                </a:solidFill>
                <a:effectLst/>
              </a:rPr>
              <a:t>GIAPPONE:</a:t>
            </a:r>
            <a:r>
              <a:rPr lang="en-US" sz="1100" spc="40">
                <a:solidFill>
                  <a:schemeClr val="tx1">
                    <a:lumMod val="75000"/>
                    <a:lumOff val="25000"/>
                  </a:schemeClr>
                </a:solidFill>
                <a:effectLst/>
              </a:rPr>
              <a:t> </a:t>
            </a:r>
            <a:r>
              <a:rPr lang="en-US" sz="1100" spc="-5">
                <a:solidFill>
                  <a:schemeClr val="tx1">
                    <a:lumMod val="75000"/>
                    <a:lumOff val="25000"/>
                  </a:schemeClr>
                </a:solidFill>
                <a:effectLst/>
              </a:rPr>
              <a:t>“La</a:t>
            </a:r>
            <a:r>
              <a:rPr lang="en-US" sz="1100" spc="40">
                <a:solidFill>
                  <a:schemeClr val="tx1">
                    <a:lumMod val="75000"/>
                    <a:lumOff val="25000"/>
                  </a:schemeClr>
                </a:solidFill>
                <a:effectLst/>
              </a:rPr>
              <a:t> </a:t>
            </a:r>
            <a:r>
              <a:rPr lang="en-US" sz="1100" spc="-5">
                <a:solidFill>
                  <a:schemeClr val="tx1">
                    <a:lumMod val="75000"/>
                    <a:lumOff val="25000"/>
                  </a:schemeClr>
                </a:solidFill>
                <a:effectLst/>
              </a:rPr>
              <a:t>leggenda</a:t>
            </a:r>
            <a:r>
              <a:rPr lang="en-US" sz="1100" spc="35">
                <a:solidFill>
                  <a:schemeClr val="tx1">
                    <a:lumMod val="75000"/>
                    <a:lumOff val="25000"/>
                  </a:schemeClr>
                </a:solidFill>
                <a:effectLst/>
              </a:rPr>
              <a:t> </a:t>
            </a:r>
            <a:r>
              <a:rPr lang="en-US" sz="1100" spc="-5">
                <a:solidFill>
                  <a:schemeClr val="tx1">
                    <a:lumMod val="75000"/>
                    <a:lumOff val="25000"/>
                  </a:schemeClr>
                </a:solidFill>
                <a:effectLst/>
              </a:rPr>
              <a:t>delle</a:t>
            </a:r>
            <a:r>
              <a:rPr lang="en-US" sz="1100" spc="40">
                <a:solidFill>
                  <a:schemeClr val="tx1">
                    <a:lumMod val="75000"/>
                    <a:lumOff val="25000"/>
                  </a:schemeClr>
                </a:solidFill>
                <a:effectLst/>
              </a:rPr>
              <a:t> </a:t>
            </a:r>
            <a:r>
              <a:rPr lang="en-US" sz="1100" spc="-5">
                <a:solidFill>
                  <a:schemeClr val="tx1">
                    <a:lumMod val="75000"/>
                    <a:lumOff val="25000"/>
                  </a:schemeClr>
                </a:solidFill>
                <a:effectLst/>
              </a:rPr>
              <a:t>stelle</a:t>
            </a:r>
            <a:r>
              <a:rPr lang="en-US" sz="1100" spc="35">
                <a:solidFill>
                  <a:schemeClr val="tx1">
                    <a:lumMod val="75000"/>
                    <a:lumOff val="25000"/>
                  </a:schemeClr>
                </a:solidFill>
                <a:effectLst/>
              </a:rPr>
              <a:t> </a:t>
            </a:r>
            <a:r>
              <a:rPr lang="en-US" sz="1100" spc="-10">
                <a:solidFill>
                  <a:schemeClr val="tx1">
                    <a:lumMod val="75000"/>
                    <a:lumOff val="25000"/>
                  </a:schemeClr>
                </a:solidFill>
                <a:effectLst/>
              </a:rPr>
              <a:t>innamorate”</a:t>
            </a:r>
            <a:endParaRPr lang="en-US" sz="1100" spc="-5">
              <a:solidFill>
                <a:schemeClr val="tx1">
                  <a:lumMod val="75000"/>
                  <a:lumOff val="25000"/>
                </a:schemeClr>
              </a:solidFill>
              <a:effectLst/>
            </a:endParaRPr>
          </a:p>
          <a:p>
            <a:pPr marL="342900" lvl="0" indent="-342900">
              <a:lnSpc>
                <a:spcPct val="90000"/>
              </a:lnSpc>
              <a:spcBef>
                <a:spcPts val="1000"/>
              </a:spcBef>
              <a:buClr>
                <a:schemeClr val="accent1"/>
              </a:buClr>
              <a:buSzPts val="1200"/>
              <a:buFont typeface="Wingdings 3" charset="2"/>
              <a:buChar char=""/>
              <a:tabLst>
                <a:tab pos="470535" algn="l"/>
              </a:tabLst>
            </a:pPr>
            <a:r>
              <a:rPr lang="en-US" sz="1100" spc="-40">
                <a:solidFill>
                  <a:schemeClr val="tx1">
                    <a:lumMod val="75000"/>
                    <a:lumOff val="25000"/>
                  </a:schemeClr>
                </a:solidFill>
                <a:effectLst/>
              </a:rPr>
              <a:t>SUD</a:t>
            </a:r>
            <a:r>
              <a:rPr lang="en-US" sz="1100" spc="-50">
                <a:solidFill>
                  <a:schemeClr val="tx1">
                    <a:lumMod val="75000"/>
                    <a:lumOff val="25000"/>
                  </a:schemeClr>
                </a:solidFill>
                <a:effectLst/>
              </a:rPr>
              <a:t> </a:t>
            </a:r>
            <a:r>
              <a:rPr lang="en-US" sz="1100" spc="-40">
                <a:solidFill>
                  <a:schemeClr val="tx1">
                    <a:lumMod val="75000"/>
                    <a:lumOff val="25000"/>
                  </a:schemeClr>
                </a:solidFill>
                <a:effectLst/>
              </a:rPr>
              <a:t>AMERICA: “Il</a:t>
            </a:r>
            <a:r>
              <a:rPr lang="en-US" sz="1100" spc="-45">
                <a:solidFill>
                  <a:schemeClr val="tx1">
                    <a:lumMod val="75000"/>
                    <a:lumOff val="25000"/>
                  </a:schemeClr>
                </a:solidFill>
                <a:effectLst/>
              </a:rPr>
              <a:t> </a:t>
            </a:r>
            <a:r>
              <a:rPr lang="en-US" sz="1100" spc="-40">
                <a:solidFill>
                  <a:schemeClr val="tx1">
                    <a:lumMod val="75000"/>
                    <a:lumOff val="25000"/>
                  </a:schemeClr>
                </a:solidFill>
                <a:effectLst/>
              </a:rPr>
              <a:t>pappagallo</a:t>
            </a:r>
            <a:r>
              <a:rPr lang="en-US" sz="1100" spc="-45">
                <a:solidFill>
                  <a:schemeClr val="tx1">
                    <a:lumMod val="75000"/>
                    <a:lumOff val="25000"/>
                  </a:schemeClr>
                </a:solidFill>
                <a:effectLst/>
              </a:rPr>
              <a:t> </a:t>
            </a:r>
            <a:r>
              <a:rPr lang="en-US" sz="1100" spc="-40">
                <a:solidFill>
                  <a:schemeClr val="tx1">
                    <a:lumMod val="75000"/>
                    <a:lumOff val="25000"/>
                  </a:schemeClr>
                </a:solidFill>
                <a:effectLst/>
              </a:rPr>
              <a:t>e il</a:t>
            </a:r>
            <a:r>
              <a:rPr lang="en-US" sz="1100" spc="-45">
                <a:solidFill>
                  <a:schemeClr val="tx1">
                    <a:lumMod val="75000"/>
                    <a:lumOff val="25000"/>
                  </a:schemeClr>
                </a:solidFill>
                <a:effectLst/>
              </a:rPr>
              <a:t> </a:t>
            </a:r>
            <a:r>
              <a:rPr lang="en-US" sz="1100" spc="-40">
                <a:solidFill>
                  <a:schemeClr val="tx1">
                    <a:lumMod val="75000"/>
                    <a:lumOff val="25000"/>
                  </a:schemeClr>
                </a:solidFill>
                <a:effectLst/>
              </a:rPr>
              <a:t>condor”</a:t>
            </a:r>
            <a:endParaRPr lang="en-US" sz="1100" spc="-5">
              <a:solidFill>
                <a:schemeClr val="tx1">
                  <a:lumMod val="75000"/>
                  <a:lumOff val="25000"/>
                </a:schemeClr>
              </a:solidFill>
              <a:effectLst/>
            </a:endParaRPr>
          </a:p>
          <a:p>
            <a:pPr marL="342900" lvl="0" indent="-342900">
              <a:lnSpc>
                <a:spcPct val="90000"/>
              </a:lnSpc>
              <a:spcBef>
                <a:spcPts val="1000"/>
              </a:spcBef>
              <a:buClr>
                <a:schemeClr val="accent1"/>
              </a:buClr>
              <a:buSzPts val="1200"/>
              <a:buFont typeface="Wingdings 3" charset="2"/>
              <a:buChar char=""/>
              <a:tabLst>
                <a:tab pos="470535" algn="l"/>
              </a:tabLst>
            </a:pPr>
            <a:r>
              <a:rPr lang="en-US" sz="1100" spc="-5">
                <a:solidFill>
                  <a:schemeClr val="tx1">
                    <a:lumMod val="75000"/>
                    <a:lumOff val="25000"/>
                  </a:schemeClr>
                </a:solidFill>
                <a:effectLst/>
              </a:rPr>
              <a:t>CINA:</a:t>
            </a:r>
            <a:r>
              <a:rPr lang="en-US" sz="1100" spc="-10">
                <a:solidFill>
                  <a:schemeClr val="tx1">
                    <a:lumMod val="75000"/>
                    <a:lumOff val="25000"/>
                  </a:schemeClr>
                </a:solidFill>
                <a:effectLst/>
              </a:rPr>
              <a:t> </a:t>
            </a:r>
            <a:r>
              <a:rPr lang="en-US" sz="1100" spc="-5">
                <a:solidFill>
                  <a:schemeClr val="tx1">
                    <a:lumMod val="75000"/>
                    <a:lumOff val="25000"/>
                  </a:schemeClr>
                </a:solidFill>
                <a:effectLst/>
              </a:rPr>
              <a:t>“La</a:t>
            </a:r>
            <a:r>
              <a:rPr lang="en-US" sz="1100" spc="-10">
                <a:solidFill>
                  <a:schemeClr val="tx1">
                    <a:lumMod val="75000"/>
                    <a:lumOff val="25000"/>
                  </a:schemeClr>
                </a:solidFill>
                <a:effectLst/>
              </a:rPr>
              <a:t> </a:t>
            </a:r>
            <a:r>
              <a:rPr lang="en-US" sz="1100" spc="-5">
                <a:solidFill>
                  <a:schemeClr val="tx1">
                    <a:lumMod val="75000"/>
                    <a:lumOff val="25000"/>
                  </a:schemeClr>
                </a:solidFill>
                <a:effectLst/>
              </a:rPr>
              <a:t>rana</a:t>
            </a:r>
            <a:r>
              <a:rPr lang="en-US" sz="1100" spc="-15">
                <a:solidFill>
                  <a:schemeClr val="tx1">
                    <a:lumMod val="75000"/>
                    <a:lumOff val="25000"/>
                  </a:schemeClr>
                </a:solidFill>
                <a:effectLst/>
              </a:rPr>
              <a:t> </a:t>
            </a:r>
            <a:r>
              <a:rPr lang="en-US" sz="1100" spc="-5">
                <a:solidFill>
                  <a:schemeClr val="tx1">
                    <a:lumMod val="75000"/>
                    <a:lumOff val="25000"/>
                  </a:schemeClr>
                </a:solidFill>
                <a:effectLst/>
              </a:rPr>
              <a:t>e la</a:t>
            </a:r>
            <a:r>
              <a:rPr lang="en-US" sz="1100" spc="-15">
                <a:solidFill>
                  <a:schemeClr val="tx1">
                    <a:lumMod val="75000"/>
                    <a:lumOff val="25000"/>
                  </a:schemeClr>
                </a:solidFill>
                <a:effectLst/>
              </a:rPr>
              <a:t> </a:t>
            </a:r>
            <a:r>
              <a:rPr lang="en-US" sz="1100" spc="-5">
                <a:solidFill>
                  <a:schemeClr val="tx1">
                    <a:lumMod val="75000"/>
                    <a:lumOff val="25000"/>
                  </a:schemeClr>
                </a:solidFill>
                <a:effectLst/>
              </a:rPr>
              <a:t>tartaruga”</a:t>
            </a:r>
            <a:r>
              <a:rPr lang="en-US" sz="1100" spc="-15">
                <a:solidFill>
                  <a:schemeClr val="tx1">
                    <a:lumMod val="75000"/>
                    <a:lumOff val="25000"/>
                  </a:schemeClr>
                </a:solidFill>
                <a:effectLst/>
              </a:rPr>
              <a:t> </a:t>
            </a:r>
            <a:r>
              <a:rPr lang="en-US" sz="1100" spc="-5">
                <a:solidFill>
                  <a:schemeClr val="tx1">
                    <a:lumMod val="75000"/>
                    <a:lumOff val="25000"/>
                  </a:schemeClr>
                </a:solidFill>
                <a:effectLst/>
              </a:rPr>
              <a:t>e “La</a:t>
            </a:r>
            <a:r>
              <a:rPr lang="en-US" sz="1100" spc="-20">
                <a:solidFill>
                  <a:schemeClr val="tx1">
                    <a:lumMod val="75000"/>
                    <a:lumOff val="25000"/>
                  </a:schemeClr>
                </a:solidFill>
                <a:effectLst/>
              </a:rPr>
              <a:t> </a:t>
            </a:r>
            <a:r>
              <a:rPr lang="en-US" sz="1100" spc="-5">
                <a:solidFill>
                  <a:schemeClr val="tx1">
                    <a:lumMod val="75000"/>
                    <a:lumOff val="25000"/>
                  </a:schemeClr>
                </a:solidFill>
                <a:effectLst/>
              </a:rPr>
              <a:t>leggenda dei</a:t>
            </a:r>
            <a:r>
              <a:rPr lang="en-US" sz="1100" spc="-15">
                <a:solidFill>
                  <a:schemeClr val="tx1">
                    <a:lumMod val="75000"/>
                    <a:lumOff val="25000"/>
                  </a:schemeClr>
                </a:solidFill>
                <a:effectLst/>
              </a:rPr>
              <a:t> </a:t>
            </a:r>
            <a:r>
              <a:rPr lang="en-US" sz="1100" spc="-5">
                <a:solidFill>
                  <a:schemeClr val="tx1">
                    <a:lumMod val="75000"/>
                    <a:lumOff val="25000"/>
                  </a:schemeClr>
                </a:solidFill>
                <a:effectLst/>
              </a:rPr>
              <a:t>quattro</a:t>
            </a:r>
            <a:r>
              <a:rPr lang="en-US" sz="1100" spc="-10">
                <a:solidFill>
                  <a:schemeClr val="tx1">
                    <a:lumMod val="75000"/>
                    <a:lumOff val="25000"/>
                  </a:schemeClr>
                </a:solidFill>
                <a:effectLst/>
              </a:rPr>
              <a:t> draghi”</a:t>
            </a:r>
            <a:endParaRPr lang="en-US" sz="1100" spc="-5">
              <a:solidFill>
                <a:schemeClr val="tx1">
                  <a:lumMod val="75000"/>
                  <a:lumOff val="25000"/>
                </a:schemeClr>
              </a:solidFill>
              <a:effectLst/>
            </a:endParaRPr>
          </a:p>
          <a:p>
            <a:pPr marL="342900" lvl="0" indent="-342900">
              <a:lnSpc>
                <a:spcPct val="90000"/>
              </a:lnSpc>
              <a:spcBef>
                <a:spcPts val="1000"/>
              </a:spcBef>
              <a:buClr>
                <a:schemeClr val="accent1"/>
              </a:buClr>
              <a:buSzPts val="1200"/>
              <a:buFont typeface="Wingdings 3" charset="2"/>
              <a:buChar char=""/>
              <a:tabLst>
                <a:tab pos="470535" algn="l"/>
              </a:tabLst>
            </a:pPr>
            <a:r>
              <a:rPr lang="en-US" sz="1100" spc="-5">
                <a:solidFill>
                  <a:schemeClr val="tx1">
                    <a:lumMod val="75000"/>
                    <a:lumOff val="25000"/>
                  </a:schemeClr>
                </a:solidFill>
                <a:effectLst/>
              </a:rPr>
              <a:t>INDIA:</a:t>
            </a:r>
            <a:r>
              <a:rPr lang="en-US" sz="1100" spc="-10">
                <a:solidFill>
                  <a:schemeClr val="tx1">
                    <a:lumMod val="75000"/>
                    <a:lumOff val="25000"/>
                  </a:schemeClr>
                </a:solidFill>
                <a:effectLst/>
              </a:rPr>
              <a:t> </a:t>
            </a:r>
            <a:r>
              <a:rPr lang="en-US" sz="1100" spc="-5">
                <a:solidFill>
                  <a:schemeClr val="tx1">
                    <a:lumMod val="75000"/>
                    <a:lumOff val="25000"/>
                  </a:schemeClr>
                </a:solidFill>
                <a:effectLst/>
              </a:rPr>
              <a:t>“I sei</a:t>
            </a:r>
            <a:r>
              <a:rPr lang="en-US" sz="1100" spc="-10">
                <a:solidFill>
                  <a:schemeClr val="tx1">
                    <a:lumMod val="75000"/>
                    <a:lumOff val="25000"/>
                  </a:schemeClr>
                </a:solidFill>
                <a:effectLst/>
              </a:rPr>
              <a:t> </a:t>
            </a:r>
            <a:r>
              <a:rPr lang="en-US" sz="1100" spc="-5">
                <a:solidFill>
                  <a:schemeClr val="tx1">
                    <a:lumMod val="75000"/>
                    <a:lumOff val="25000"/>
                  </a:schemeClr>
                </a:solidFill>
                <a:effectLst/>
              </a:rPr>
              <a:t>ciechi, il</a:t>
            </a:r>
            <a:r>
              <a:rPr lang="en-US" sz="1100" spc="-10">
                <a:solidFill>
                  <a:schemeClr val="tx1">
                    <a:lumMod val="75000"/>
                    <a:lumOff val="25000"/>
                  </a:schemeClr>
                </a:solidFill>
                <a:effectLst/>
              </a:rPr>
              <a:t> </a:t>
            </a:r>
            <a:r>
              <a:rPr lang="en-US" sz="1100" spc="-5">
                <a:solidFill>
                  <a:schemeClr val="tx1">
                    <a:lumMod val="75000"/>
                    <a:lumOff val="25000"/>
                  </a:schemeClr>
                </a:solidFill>
                <a:effectLst/>
              </a:rPr>
              <a:t>principe e</a:t>
            </a:r>
            <a:r>
              <a:rPr lang="en-US" sz="1100" spc="-10">
                <a:solidFill>
                  <a:schemeClr val="tx1">
                    <a:lumMod val="75000"/>
                    <a:lumOff val="25000"/>
                  </a:schemeClr>
                </a:solidFill>
                <a:effectLst/>
              </a:rPr>
              <a:t> l’elefante”</a:t>
            </a:r>
            <a:endParaRPr lang="en-US" sz="1100" spc="-5">
              <a:solidFill>
                <a:schemeClr val="tx1">
                  <a:lumMod val="75000"/>
                  <a:lumOff val="25000"/>
                </a:schemeClr>
              </a:solidFill>
              <a:effectLst/>
            </a:endParaRPr>
          </a:p>
          <a:p>
            <a:pPr marL="14605">
              <a:lnSpc>
                <a:spcPct val="90000"/>
              </a:lnSpc>
              <a:spcBef>
                <a:spcPts val="1000"/>
              </a:spcBef>
              <a:buClr>
                <a:schemeClr val="accent1"/>
              </a:buClr>
              <a:buFont typeface="Wingdings 3" charset="2"/>
              <a:buChar char=""/>
            </a:pPr>
            <a:endParaRPr lang="en-US" sz="1100">
              <a:solidFill>
                <a:schemeClr val="tx1">
                  <a:lumMod val="75000"/>
                  <a:lumOff val="25000"/>
                </a:schemeClr>
              </a:solidFill>
              <a:effectLst/>
            </a:endParaRPr>
          </a:p>
          <a:p>
            <a:pPr marL="14605">
              <a:lnSpc>
                <a:spcPct val="90000"/>
              </a:lnSpc>
              <a:spcBef>
                <a:spcPts val="1000"/>
              </a:spcBef>
              <a:buClr>
                <a:schemeClr val="accent1"/>
              </a:buClr>
              <a:buFont typeface="Wingdings 3" charset="2"/>
              <a:buChar char=""/>
            </a:pPr>
            <a:endParaRPr lang="en-US" sz="1100">
              <a:solidFill>
                <a:schemeClr val="tx1">
                  <a:lumMod val="75000"/>
                  <a:lumOff val="25000"/>
                </a:schemeClr>
              </a:solidFill>
            </a:endParaRPr>
          </a:p>
          <a:p>
            <a:pPr marL="14605">
              <a:lnSpc>
                <a:spcPct val="90000"/>
              </a:lnSpc>
              <a:spcBef>
                <a:spcPts val="1000"/>
              </a:spcBef>
              <a:buClr>
                <a:schemeClr val="accent1"/>
              </a:buClr>
              <a:buFont typeface="Wingdings 3" charset="2"/>
              <a:buChar char=""/>
            </a:pPr>
            <a:endParaRPr lang="en-US" sz="1100">
              <a:solidFill>
                <a:schemeClr val="tx1">
                  <a:lumMod val="75000"/>
                  <a:lumOff val="25000"/>
                </a:schemeClr>
              </a:solidFill>
              <a:effectLst/>
            </a:endParaRPr>
          </a:p>
          <a:p>
            <a:pPr marL="14605">
              <a:lnSpc>
                <a:spcPct val="90000"/>
              </a:lnSpc>
              <a:spcBef>
                <a:spcPts val="1000"/>
              </a:spcBef>
              <a:buClr>
                <a:schemeClr val="accent1"/>
              </a:buClr>
              <a:buFont typeface="Wingdings 3" charset="2"/>
              <a:buChar char=""/>
            </a:pPr>
            <a:r>
              <a:rPr lang="en-US" sz="1100">
                <a:solidFill>
                  <a:schemeClr val="tx1">
                    <a:lumMod val="75000"/>
                    <a:lumOff val="25000"/>
                  </a:schemeClr>
                </a:solidFill>
                <a:effectLst/>
              </a:rPr>
              <a:t> </a:t>
            </a:r>
            <a:r>
              <a:rPr lang="en-US" sz="1100" spc="-30">
                <a:solidFill>
                  <a:schemeClr val="tx1">
                    <a:lumMod val="75000"/>
                    <a:lumOff val="25000"/>
                  </a:schemeClr>
                </a:solidFill>
                <a:effectLst/>
              </a:rPr>
              <a:t>Alla</a:t>
            </a:r>
            <a:r>
              <a:rPr lang="en-US" sz="1100" spc="-45">
                <a:solidFill>
                  <a:schemeClr val="tx1">
                    <a:lumMod val="75000"/>
                    <a:lumOff val="25000"/>
                  </a:schemeClr>
                </a:solidFill>
                <a:effectLst/>
              </a:rPr>
              <a:t> </a:t>
            </a:r>
            <a:r>
              <a:rPr lang="en-US" sz="1100" spc="-30">
                <a:solidFill>
                  <a:schemeClr val="tx1">
                    <a:lumMod val="75000"/>
                    <a:lumOff val="25000"/>
                  </a:schemeClr>
                </a:solidFill>
                <a:effectLst/>
              </a:rPr>
              <a:t>lettura</a:t>
            </a:r>
            <a:r>
              <a:rPr lang="en-US" sz="1100" spc="-45">
                <a:solidFill>
                  <a:schemeClr val="tx1">
                    <a:lumMod val="75000"/>
                    <a:lumOff val="25000"/>
                  </a:schemeClr>
                </a:solidFill>
                <a:effectLst/>
              </a:rPr>
              <a:t> </a:t>
            </a:r>
            <a:r>
              <a:rPr lang="en-US" sz="1100" spc="-30">
                <a:solidFill>
                  <a:schemeClr val="tx1">
                    <a:lumMod val="75000"/>
                    <a:lumOff val="25000"/>
                  </a:schemeClr>
                </a:solidFill>
                <a:effectLst/>
              </a:rPr>
              <a:t>e</a:t>
            </a:r>
            <a:r>
              <a:rPr lang="en-US" sz="1100" spc="-45">
                <a:solidFill>
                  <a:schemeClr val="tx1">
                    <a:lumMod val="75000"/>
                    <a:lumOff val="25000"/>
                  </a:schemeClr>
                </a:solidFill>
                <a:effectLst/>
              </a:rPr>
              <a:t> </a:t>
            </a:r>
            <a:r>
              <a:rPr lang="en-US" sz="1100" spc="-30">
                <a:solidFill>
                  <a:schemeClr val="tx1">
                    <a:lumMod val="75000"/>
                    <a:lumOff val="25000"/>
                  </a:schemeClr>
                </a:solidFill>
                <a:effectLst/>
              </a:rPr>
              <a:t>riflessione</a:t>
            </a:r>
            <a:r>
              <a:rPr lang="en-US" sz="1100" spc="-40">
                <a:solidFill>
                  <a:schemeClr val="tx1">
                    <a:lumMod val="75000"/>
                    <a:lumOff val="25000"/>
                  </a:schemeClr>
                </a:solidFill>
                <a:effectLst/>
              </a:rPr>
              <a:t> </a:t>
            </a:r>
            <a:r>
              <a:rPr lang="en-US" sz="1100" spc="-30">
                <a:solidFill>
                  <a:schemeClr val="tx1">
                    <a:lumMod val="75000"/>
                    <a:lumOff val="25000"/>
                  </a:schemeClr>
                </a:solidFill>
                <a:effectLst/>
              </a:rPr>
              <a:t>sulle</a:t>
            </a:r>
            <a:r>
              <a:rPr lang="en-US" sz="1100" spc="-45">
                <a:solidFill>
                  <a:schemeClr val="tx1">
                    <a:lumMod val="75000"/>
                    <a:lumOff val="25000"/>
                  </a:schemeClr>
                </a:solidFill>
                <a:effectLst/>
              </a:rPr>
              <a:t> </a:t>
            </a:r>
            <a:r>
              <a:rPr lang="en-US" sz="1100" spc="-30">
                <a:solidFill>
                  <a:schemeClr val="tx1">
                    <a:lumMod val="75000"/>
                    <a:lumOff val="25000"/>
                  </a:schemeClr>
                </a:solidFill>
                <a:effectLst/>
              </a:rPr>
              <a:t>storie,</a:t>
            </a:r>
            <a:r>
              <a:rPr lang="en-US" sz="1100" spc="-45">
                <a:solidFill>
                  <a:schemeClr val="tx1">
                    <a:lumMod val="75000"/>
                    <a:lumOff val="25000"/>
                  </a:schemeClr>
                </a:solidFill>
                <a:effectLst/>
              </a:rPr>
              <a:t> </a:t>
            </a:r>
            <a:r>
              <a:rPr lang="en-US" sz="1100" spc="-30">
                <a:solidFill>
                  <a:schemeClr val="tx1">
                    <a:lumMod val="75000"/>
                    <a:lumOff val="25000"/>
                  </a:schemeClr>
                </a:solidFill>
                <a:effectLst/>
              </a:rPr>
              <a:t>è</a:t>
            </a:r>
            <a:r>
              <a:rPr lang="en-US" sz="1100" spc="-45">
                <a:solidFill>
                  <a:schemeClr val="tx1">
                    <a:lumMod val="75000"/>
                    <a:lumOff val="25000"/>
                  </a:schemeClr>
                </a:solidFill>
                <a:effectLst/>
              </a:rPr>
              <a:t> </a:t>
            </a:r>
            <a:r>
              <a:rPr lang="en-US" sz="1100" spc="-30">
                <a:solidFill>
                  <a:schemeClr val="tx1">
                    <a:lumMod val="75000"/>
                    <a:lumOff val="25000"/>
                  </a:schemeClr>
                </a:solidFill>
                <a:effectLst/>
              </a:rPr>
              <a:t>seguito</a:t>
            </a:r>
            <a:r>
              <a:rPr lang="en-US" sz="1100" spc="-50">
                <a:solidFill>
                  <a:schemeClr val="tx1">
                    <a:lumMod val="75000"/>
                    <a:lumOff val="25000"/>
                  </a:schemeClr>
                </a:solidFill>
                <a:effectLst/>
              </a:rPr>
              <a:t> </a:t>
            </a:r>
            <a:r>
              <a:rPr lang="en-US" sz="1100" spc="-30">
                <a:solidFill>
                  <a:schemeClr val="tx1">
                    <a:lumMod val="75000"/>
                    <a:lumOff val="25000"/>
                  </a:schemeClr>
                </a:solidFill>
                <a:effectLst/>
              </a:rPr>
              <a:t>un</a:t>
            </a:r>
            <a:r>
              <a:rPr lang="en-US" sz="1100" spc="-40">
                <a:solidFill>
                  <a:schemeClr val="tx1">
                    <a:lumMod val="75000"/>
                    <a:lumOff val="25000"/>
                  </a:schemeClr>
                </a:solidFill>
                <a:effectLst/>
              </a:rPr>
              <a:t> </a:t>
            </a:r>
            <a:r>
              <a:rPr lang="en-US" sz="1100" spc="-30">
                <a:solidFill>
                  <a:schemeClr val="tx1">
                    <a:lumMod val="75000"/>
                    <a:lumOff val="25000"/>
                  </a:schemeClr>
                </a:solidFill>
                <a:effectLst/>
              </a:rPr>
              <a:t>lavoro</a:t>
            </a:r>
            <a:r>
              <a:rPr lang="en-US" sz="1100" spc="-45">
                <a:solidFill>
                  <a:schemeClr val="tx1">
                    <a:lumMod val="75000"/>
                    <a:lumOff val="25000"/>
                  </a:schemeClr>
                </a:solidFill>
                <a:effectLst/>
              </a:rPr>
              <a:t> </a:t>
            </a:r>
            <a:r>
              <a:rPr lang="en-US" sz="1100" spc="-30">
                <a:solidFill>
                  <a:schemeClr val="tx1">
                    <a:lumMod val="75000"/>
                    <a:lumOff val="25000"/>
                  </a:schemeClr>
                </a:solidFill>
                <a:effectLst/>
              </a:rPr>
              <a:t>pratico:</a:t>
            </a:r>
            <a:r>
              <a:rPr lang="en-US" sz="1100" spc="-45">
                <a:solidFill>
                  <a:schemeClr val="tx1">
                    <a:lumMod val="75000"/>
                    <a:lumOff val="25000"/>
                  </a:schemeClr>
                </a:solidFill>
                <a:effectLst/>
              </a:rPr>
              <a:t> </a:t>
            </a:r>
            <a:r>
              <a:rPr lang="en-US" sz="1100" spc="-30">
                <a:solidFill>
                  <a:schemeClr val="tx1">
                    <a:lumMod val="75000"/>
                    <a:lumOff val="25000"/>
                  </a:schemeClr>
                </a:solidFill>
                <a:effectLst/>
              </a:rPr>
              <a:t>sono</a:t>
            </a:r>
            <a:r>
              <a:rPr lang="en-US" sz="1100" spc="-50">
                <a:solidFill>
                  <a:schemeClr val="tx1">
                    <a:lumMod val="75000"/>
                    <a:lumOff val="25000"/>
                  </a:schemeClr>
                </a:solidFill>
                <a:effectLst/>
              </a:rPr>
              <a:t> </a:t>
            </a:r>
            <a:r>
              <a:rPr lang="en-US" sz="1100" spc="-30">
                <a:solidFill>
                  <a:schemeClr val="tx1">
                    <a:lumMod val="75000"/>
                    <a:lumOff val="25000"/>
                  </a:schemeClr>
                </a:solidFill>
                <a:effectLst/>
              </a:rPr>
              <a:t>stati</a:t>
            </a:r>
            <a:r>
              <a:rPr lang="en-US" sz="1100" spc="-45">
                <a:solidFill>
                  <a:schemeClr val="tx1">
                    <a:lumMod val="75000"/>
                    <a:lumOff val="25000"/>
                  </a:schemeClr>
                </a:solidFill>
                <a:effectLst/>
              </a:rPr>
              <a:t> </a:t>
            </a:r>
            <a:r>
              <a:rPr lang="en-US" sz="1100" spc="-30">
                <a:solidFill>
                  <a:schemeClr val="tx1">
                    <a:lumMod val="75000"/>
                    <a:lumOff val="25000"/>
                  </a:schemeClr>
                </a:solidFill>
                <a:effectLst/>
              </a:rPr>
              <a:t>realizzati sei</a:t>
            </a:r>
            <a:r>
              <a:rPr lang="en-US" sz="1100" spc="-40">
                <a:solidFill>
                  <a:schemeClr val="tx1">
                    <a:lumMod val="75000"/>
                    <a:lumOff val="25000"/>
                  </a:schemeClr>
                </a:solidFill>
                <a:effectLst/>
              </a:rPr>
              <a:t> </a:t>
            </a:r>
            <a:r>
              <a:rPr lang="en-US" sz="1100" spc="-30">
                <a:solidFill>
                  <a:schemeClr val="tx1">
                    <a:lumMod val="75000"/>
                    <a:lumOff val="25000"/>
                  </a:schemeClr>
                </a:solidFill>
                <a:effectLst/>
              </a:rPr>
              <a:t>grandi</a:t>
            </a:r>
            <a:r>
              <a:rPr lang="en-US" sz="1100" spc="-40">
                <a:solidFill>
                  <a:schemeClr val="tx1">
                    <a:lumMod val="75000"/>
                    <a:lumOff val="25000"/>
                  </a:schemeClr>
                </a:solidFill>
                <a:effectLst/>
              </a:rPr>
              <a:t> </a:t>
            </a:r>
            <a:r>
              <a:rPr lang="en-US" sz="1100" spc="-30">
                <a:solidFill>
                  <a:schemeClr val="tx1">
                    <a:lumMod val="75000"/>
                    <a:lumOff val="25000"/>
                  </a:schemeClr>
                </a:solidFill>
                <a:effectLst/>
              </a:rPr>
              <a:t>pannelli</a:t>
            </a:r>
            <a:r>
              <a:rPr lang="en-US" sz="1100" spc="-40">
                <a:solidFill>
                  <a:schemeClr val="tx1">
                    <a:lumMod val="75000"/>
                    <a:lumOff val="25000"/>
                  </a:schemeClr>
                </a:solidFill>
                <a:effectLst/>
              </a:rPr>
              <a:t> </a:t>
            </a:r>
            <a:r>
              <a:rPr lang="en-US" sz="1100" spc="-30">
                <a:solidFill>
                  <a:schemeClr val="tx1">
                    <a:lumMod val="75000"/>
                    <a:lumOff val="25000"/>
                  </a:schemeClr>
                </a:solidFill>
                <a:effectLst/>
              </a:rPr>
              <a:t>(cm.150×70)</a:t>
            </a:r>
            <a:r>
              <a:rPr lang="en-US" sz="1100" spc="290">
                <a:solidFill>
                  <a:schemeClr val="tx1">
                    <a:lumMod val="75000"/>
                    <a:lumOff val="25000"/>
                  </a:schemeClr>
                </a:solidFill>
                <a:effectLst/>
              </a:rPr>
              <a:t> </a:t>
            </a:r>
            <a:r>
              <a:rPr lang="en-US" sz="1100" spc="-30">
                <a:solidFill>
                  <a:schemeClr val="tx1">
                    <a:lumMod val="75000"/>
                    <a:lumOff val="25000"/>
                  </a:schemeClr>
                </a:solidFill>
                <a:effectLst/>
              </a:rPr>
              <a:t>utilizzando</a:t>
            </a:r>
            <a:r>
              <a:rPr lang="en-US" sz="1100" spc="-45">
                <a:solidFill>
                  <a:schemeClr val="tx1">
                    <a:lumMod val="75000"/>
                    <a:lumOff val="25000"/>
                  </a:schemeClr>
                </a:solidFill>
                <a:effectLst/>
              </a:rPr>
              <a:t> </a:t>
            </a:r>
            <a:r>
              <a:rPr lang="en-US" sz="1100" spc="-30">
                <a:solidFill>
                  <a:schemeClr val="tx1">
                    <a:lumMod val="75000"/>
                    <a:lumOff val="25000"/>
                  </a:schemeClr>
                </a:solidFill>
                <a:effectLst/>
              </a:rPr>
              <a:t>diverse</a:t>
            </a:r>
            <a:r>
              <a:rPr lang="en-US" sz="1100" spc="-40">
                <a:solidFill>
                  <a:schemeClr val="tx1">
                    <a:lumMod val="75000"/>
                    <a:lumOff val="25000"/>
                  </a:schemeClr>
                </a:solidFill>
                <a:effectLst/>
              </a:rPr>
              <a:t> </a:t>
            </a:r>
            <a:r>
              <a:rPr lang="en-US" sz="1100" spc="-30">
                <a:solidFill>
                  <a:schemeClr val="tx1">
                    <a:lumMod val="75000"/>
                    <a:lumOff val="25000"/>
                  </a:schemeClr>
                </a:solidFill>
                <a:effectLst/>
              </a:rPr>
              <a:t>tecniche</a:t>
            </a:r>
            <a:r>
              <a:rPr lang="en-US" sz="1100" spc="-40">
                <a:solidFill>
                  <a:schemeClr val="tx1">
                    <a:lumMod val="75000"/>
                    <a:lumOff val="25000"/>
                  </a:schemeClr>
                </a:solidFill>
                <a:effectLst/>
              </a:rPr>
              <a:t> </a:t>
            </a:r>
            <a:r>
              <a:rPr lang="en-US" sz="1100" spc="-30">
                <a:solidFill>
                  <a:schemeClr val="tx1">
                    <a:lumMod val="75000"/>
                    <a:lumOff val="25000"/>
                  </a:schemeClr>
                </a:solidFill>
                <a:effectLst/>
              </a:rPr>
              <a:t>di</a:t>
            </a:r>
            <a:r>
              <a:rPr lang="en-US" sz="1100" spc="-45">
                <a:solidFill>
                  <a:schemeClr val="tx1">
                    <a:lumMod val="75000"/>
                    <a:lumOff val="25000"/>
                  </a:schemeClr>
                </a:solidFill>
                <a:effectLst/>
              </a:rPr>
              <a:t> </a:t>
            </a:r>
            <a:r>
              <a:rPr lang="en-US" sz="1100" spc="-30">
                <a:solidFill>
                  <a:schemeClr val="tx1">
                    <a:lumMod val="75000"/>
                    <a:lumOff val="25000"/>
                  </a:schemeClr>
                </a:solidFill>
                <a:effectLst/>
              </a:rPr>
              <a:t>disegno</a:t>
            </a:r>
            <a:r>
              <a:rPr lang="en-US" sz="1100" spc="-55">
                <a:solidFill>
                  <a:schemeClr val="tx1">
                    <a:lumMod val="75000"/>
                    <a:lumOff val="25000"/>
                  </a:schemeClr>
                </a:solidFill>
                <a:effectLst/>
              </a:rPr>
              <a:t> </a:t>
            </a:r>
            <a:r>
              <a:rPr lang="en-US" sz="1100" spc="-30">
                <a:solidFill>
                  <a:schemeClr val="tx1">
                    <a:lumMod val="75000"/>
                    <a:lumOff val="25000"/>
                  </a:schemeClr>
                </a:solidFill>
                <a:effectLst/>
              </a:rPr>
              <a:t>e</a:t>
            </a:r>
            <a:r>
              <a:rPr lang="en-US" sz="1100" spc="-40">
                <a:solidFill>
                  <a:schemeClr val="tx1">
                    <a:lumMod val="75000"/>
                    <a:lumOff val="25000"/>
                  </a:schemeClr>
                </a:solidFill>
                <a:effectLst/>
              </a:rPr>
              <a:t> </a:t>
            </a:r>
            <a:r>
              <a:rPr lang="en-US" sz="1100" spc="-30">
                <a:solidFill>
                  <a:schemeClr val="tx1">
                    <a:lumMod val="75000"/>
                    <a:lumOff val="25000"/>
                  </a:schemeClr>
                </a:solidFill>
                <a:effectLst/>
              </a:rPr>
              <a:t>pittura.</a:t>
            </a:r>
            <a:r>
              <a:rPr lang="en-US" sz="1100" spc="-40">
                <a:solidFill>
                  <a:schemeClr val="tx1">
                    <a:lumMod val="75000"/>
                    <a:lumOff val="25000"/>
                  </a:schemeClr>
                </a:solidFill>
                <a:effectLst/>
              </a:rPr>
              <a:t> </a:t>
            </a:r>
            <a:r>
              <a:rPr lang="en-US" sz="1100" spc="-30">
                <a:solidFill>
                  <a:schemeClr val="tx1">
                    <a:lumMod val="75000"/>
                    <a:lumOff val="25000"/>
                  </a:schemeClr>
                </a:solidFill>
                <a:effectLst/>
              </a:rPr>
              <a:t> </a:t>
            </a:r>
            <a:endParaRPr lang="en-US" sz="1100" spc="0">
              <a:solidFill>
                <a:schemeClr val="tx1">
                  <a:lumMod val="75000"/>
                  <a:lumOff val="25000"/>
                </a:schemeClr>
              </a:solidFill>
              <a:effectLst/>
            </a:endParaRPr>
          </a:p>
        </p:txBody>
      </p:sp>
    </p:spTree>
    <p:extLst>
      <p:ext uri="{BB962C8B-B14F-4D97-AF65-F5344CB8AC3E}">
        <p14:creationId xmlns:p14="http://schemas.microsoft.com/office/powerpoint/2010/main" val="1616750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4"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Sfondo con polvere di colore blu e arancione">
            <a:extLst>
              <a:ext uri="{FF2B5EF4-FFF2-40B4-BE49-F238E27FC236}">
                <a16:creationId xmlns:a16="http://schemas.microsoft.com/office/drawing/2014/main" id="{F286EB32-0A5E-B7EB-5644-8DFFAA4A7C61}"/>
              </a:ext>
            </a:extLst>
          </p:cNvPr>
          <p:cNvPicPr>
            <a:picLocks noChangeAspect="1"/>
          </p:cNvPicPr>
          <p:nvPr/>
        </p:nvPicPr>
        <p:blipFill>
          <a:blip r:embed="rId2"/>
          <a:srcRect l="19155" r="54365" b="-2"/>
          <a:stretch/>
        </p:blipFill>
        <p:spPr>
          <a:xfrm>
            <a:off x="20" y="1730"/>
            <a:ext cx="2720524" cy="6858000"/>
          </a:xfrm>
          <a:prstGeom prst="rect">
            <a:avLst/>
          </a:prstGeom>
        </p:spPr>
      </p:pic>
      <p:sp>
        <p:nvSpPr>
          <p:cNvPr id="3" name="CasellaDiTesto 2">
            <a:extLst>
              <a:ext uri="{FF2B5EF4-FFF2-40B4-BE49-F238E27FC236}">
                <a16:creationId xmlns:a16="http://schemas.microsoft.com/office/drawing/2014/main" id="{C1D7A4E8-D5AA-3987-A145-113C2E887E13}"/>
              </a:ext>
            </a:extLst>
          </p:cNvPr>
          <p:cNvSpPr txBox="1"/>
          <p:nvPr/>
        </p:nvSpPr>
        <p:spPr>
          <a:xfrm>
            <a:off x="4656667" y="2133600"/>
            <a:ext cx="6847944" cy="3777622"/>
          </a:xfrm>
          <a:prstGeom prst="rect">
            <a:avLst/>
          </a:prstGeom>
        </p:spPr>
        <p:txBody>
          <a:bodyPr vert="horz" lIns="91440" tIns="45720" rIns="91440" bIns="45720" rtlCol="0">
            <a:normAutofit/>
          </a:bodyPr>
          <a:lstStyle/>
          <a:p>
            <a:pPr marL="471805" marR="191135">
              <a:spcBef>
                <a:spcPts val="1000"/>
              </a:spcBef>
              <a:buClr>
                <a:schemeClr val="accent1"/>
              </a:buClr>
              <a:buFont typeface="Wingdings 3" charset="2"/>
              <a:buChar char=""/>
            </a:pPr>
            <a:r>
              <a:rPr lang="en-US" spc="-30">
                <a:solidFill>
                  <a:schemeClr val="tx1">
                    <a:lumMod val="75000"/>
                    <a:lumOff val="25000"/>
                  </a:schemeClr>
                </a:solidFill>
                <a:effectLst/>
              </a:rPr>
              <a:t>I bambini</a:t>
            </a:r>
            <a:r>
              <a:rPr lang="en-US" spc="-60">
                <a:solidFill>
                  <a:schemeClr val="tx1">
                    <a:lumMod val="75000"/>
                    <a:lumOff val="25000"/>
                  </a:schemeClr>
                </a:solidFill>
                <a:effectLst/>
              </a:rPr>
              <a:t> </a:t>
            </a:r>
            <a:r>
              <a:rPr lang="en-US" spc="-30">
                <a:solidFill>
                  <a:schemeClr val="tx1">
                    <a:lumMod val="75000"/>
                    <a:lumOff val="25000"/>
                  </a:schemeClr>
                </a:solidFill>
                <a:effectLst/>
              </a:rPr>
              <a:t>e</a:t>
            </a:r>
            <a:r>
              <a:rPr lang="en-US" spc="-60">
                <a:solidFill>
                  <a:schemeClr val="tx1">
                    <a:lumMod val="75000"/>
                    <a:lumOff val="25000"/>
                  </a:schemeClr>
                </a:solidFill>
                <a:effectLst/>
              </a:rPr>
              <a:t> </a:t>
            </a:r>
            <a:r>
              <a:rPr lang="en-US" spc="-30">
                <a:solidFill>
                  <a:schemeClr val="tx1">
                    <a:lumMod val="75000"/>
                    <a:lumOff val="25000"/>
                  </a:schemeClr>
                </a:solidFill>
                <a:effectLst/>
              </a:rPr>
              <a:t>le</a:t>
            </a:r>
            <a:r>
              <a:rPr lang="en-US" spc="-60">
                <a:solidFill>
                  <a:schemeClr val="tx1">
                    <a:lumMod val="75000"/>
                    <a:lumOff val="25000"/>
                  </a:schemeClr>
                </a:solidFill>
                <a:effectLst/>
              </a:rPr>
              <a:t> </a:t>
            </a:r>
            <a:r>
              <a:rPr lang="en-US" spc="-30">
                <a:solidFill>
                  <a:schemeClr val="tx1">
                    <a:lumMod val="75000"/>
                    <a:lumOff val="25000"/>
                  </a:schemeClr>
                </a:solidFill>
                <a:effectLst/>
              </a:rPr>
              <a:t>bambine</a:t>
            </a:r>
            <a:r>
              <a:rPr lang="en-US" spc="-65">
                <a:solidFill>
                  <a:schemeClr val="tx1">
                    <a:lumMod val="75000"/>
                    <a:lumOff val="25000"/>
                  </a:schemeClr>
                </a:solidFill>
                <a:effectLst/>
              </a:rPr>
              <a:t> </a:t>
            </a:r>
            <a:r>
              <a:rPr lang="en-US" spc="-30">
                <a:solidFill>
                  <a:schemeClr val="tx1">
                    <a:lumMod val="75000"/>
                    <a:lumOff val="25000"/>
                  </a:schemeClr>
                </a:solidFill>
                <a:effectLst/>
              </a:rPr>
              <a:t>hanno</a:t>
            </a:r>
            <a:r>
              <a:rPr lang="en-US" spc="-65">
                <a:solidFill>
                  <a:schemeClr val="tx1">
                    <a:lumMod val="75000"/>
                    <a:lumOff val="25000"/>
                  </a:schemeClr>
                </a:solidFill>
                <a:effectLst/>
              </a:rPr>
              <a:t> </a:t>
            </a:r>
            <a:r>
              <a:rPr lang="en-US" spc="-30">
                <a:solidFill>
                  <a:schemeClr val="tx1">
                    <a:lumMod val="75000"/>
                    <a:lumOff val="25000"/>
                  </a:schemeClr>
                </a:solidFill>
                <a:effectLst/>
              </a:rPr>
              <a:t>manipolato</a:t>
            </a:r>
            <a:r>
              <a:rPr lang="en-US" spc="-65">
                <a:solidFill>
                  <a:schemeClr val="tx1">
                    <a:lumMod val="75000"/>
                    <a:lumOff val="25000"/>
                  </a:schemeClr>
                </a:solidFill>
                <a:effectLst/>
              </a:rPr>
              <a:t> </a:t>
            </a:r>
            <a:r>
              <a:rPr lang="en-US" spc="-30">
                <a:solidFill>
                  <a:schemeClr val="tx1">
                    <a:lumMod val="75000"/>
                    <a:lumOff val="25000"/>
                  </a:schemeClr>
                </a:solidFill>
                <a:effectLst/>
              </a:rPr>
              <a:t>vari</a:t>
            </a:r>
            <a:r>
              <a:rPr lang="en-US" spc="-60">
                <a:solidFill>
                  <a:schemeClr val="tx1">
                    <a:lumMod val="75000"/>
                    <a:lumOff val="25000"/>
                  </a:schemeClr>
                </a:solidFill>
                <a:effectLst/>
              </a:rPr>
              <a:t> </a:t>
            </a:r>
            <a:r>
              <a:rPr lang="en-US" spc="-30">
                <a:solidFill>
                  <a:schemeClr val="tx1">
                    <a:lumMod val="75000"/>
                    <a:lumOff val="25000"/>
                  </a:schemeClr>
                </a:solidFill>
                <a:effectLst/>
              </a:rPr>
              <a:t>materiali</a:t>
            </a:r>
            <a:r>
              <a:rPr lang="en-US" spc="-60">
                <a:solidFill>
                  <a:schemeClr val="tx1">
                    <a:lumMod val="75000"/>
                    <a:lumOff val="25000"/>
                  </a:schemeClr>
                </a:solidFill>
                <a:effectLst/>
              </a:rPr>
              <a:t> </a:t>
            </a:r>
            <a:r>
              <a:rPr lang="en-US" spc="-30">
                <a:solidFill>
                  <a:schemeClr val="tx1">
                    <a:lumMod val="75000"/>
                    <a:lumOff val="25000"/>
                  </a:schemeClr>
                </a:solidFill>
                <a:effectLst/>
              </a:rPr>
              <a:t>(carta,</a:t>
            </a:r>
            <a:r>
              <a:rPr lang="en-US" spc="-60">
                <a:solidFill>
                  <a:schemeClr val="tx1">
                    <a:lumMod val="75000"/>
                    <a:lumOff val="25000"/>
                  </a:schemeClr>
                </a:solidFill>
                <a:effectLst/>
              </a:rPr>
              <a:t> </a:t>
            </a:r>
            <a:r>
              <a:rPr lang="en-US" spc="-30">
                <a:solidFill>
                  <a:schemeClr val="tx1">
                    <a:lumMod val="75000"/>
                    <a:lumOff val="25000"/>
                  </a:schemeClr>
                </a:solidFill>
                <a:effectLst/>
              </a:rPr>
              <a:t>stoffa,</a:t>
            </a:r>
            <a:r>
              <a:rPr lang="en-US" spc="-60">
                <a:solidFill>
                  <a:schemeClr val="tx1">
                    <a:lumMod val="75000"/>
                    <a:lumOff val="25000"/>
                  </a:schemeClr>
                </a:solidFill>
                <a:effectLst/>
              </a:rPr>
              <a:t> </a:t>
            </a:r>
            <a:r>
              <a:rPr lang="en-US" spc="-30">
                <a:solidFill>
                  <a:schemeClr val="tx1">
                    <a:lumMod val="75000"/>
                    <a:lumOff val="25000"/>
                  </a:schemeClr>
                </a:solidFill>
                <a:effectLst/>
              </a:rPr>
              <a:t>pittura</a:t>
            </a:r>
            <a:r>
              <a:rPr lang="en-US" spc="-60">
                <a:solidFill>
                  <a:schemeClr val="tx1">
                    <a:lumMod val="75000"/>
                    <a:lumOff val="25000"/>
                  </a:schemeClr>
                </a:solidFill>
                <a:effectLst/>
              </a:rPr>
              <a:t> </a:t>
            </a:r>
            <a:r>
              <a:rPr lang="en-US" spc="-30">
                <a:solidFill>
                  <a:schemeClr val="tx1">
                    <a:lumMod val="75000"/>
                    <a:lumOff val="25000"/>
                  </a:schemeClr>
                </a:solidFill>
                <a:effectLst/>
              </a:rPr>
              <a:t>acrilica, </a:t>
            </a:r>
            <a:r>
              <a:rPr lang="en-US">
                <a:solidFill>
                  <a:schemeClr val="tx1">
                    <a:lumMod val="75000"/>
                    <a:lumOff val="25000"/>
                  </a:schemeClr>
                </a:solidFill>
                <a:effectLst/>
              </a:rPr>
              <a:t>sabbia, polveri colorate, gomma eva, ecc), hanno disegnato. colorato, dipinto, </a:t>
            </a:r>
            <a:r>
              <a:rPr lang="en-US" spc="-20">
                <a:solidFill>
                  <a:schemeClr val="tx1">
                    <a:lumMod val="75000"/>
                    <a:lumOff val="25000"/>
                  </a:schemeClr>
                </a:solidFill>
                <a:effectLst/>
              </a:rPr>
              <a:t>ritagliato,</a:t>
            </a:r>
            <a:r>
              <a:rPr lang="en-US" spc="-75">
                <a:solidFill>
                  <a:schemeClr val="tx1">
                    <a:lumMod val="75000"/>
                    <a:lumOff val="25000"/>
                  </a:schemeClr>
                </a:solidFill>
                <a:effectLst/>
              </a:rPr>
              <a:t> </a:t>
            </a:r>
            <a:r>
              <a:rPr lang="en-US" spc="-20">
                <a:solidFill>
                  <a:schemeClr val="tx1">
                    <a:lumMod val="75000"/>
                    <a:lumOff val="25000"/>
                  </a:schemeClr>
                </a:solidFill>
                <a:effectLst/>
              </a:rPr>
              <a:t>incollato,</a:t>
            </a:r>
            <a:r>
              <a:rPr lang="en-US" spc="-75">
                <a:solidFill>
                  <a:schemeClr val="tx1">
                    <a:lumMod val="75000"/>
                    <a:lumOff val="25000"/>
                  </a:schemeClr>
                </a:solidFill>
                <a:effectLst/>
              </a:rPr>
              <a:t> </a:t>
            </a:r>
            <a:r>
              <a:rPr lang="en-US" spc="-20">
                <a:solidFill>
                  <a:schemeClr val="tx1">
                    <a:lumMod val="75000"/>
                    <a:lumOff val="25000"/>
                  </a:schemeClr>
                </a:solidFill>
                <a:effectLst/>
              </a:rPr>
              <a:t>assemblato.</a:t>
            </a:r>
            <a:endParaRPr lang="en-US">
              <a:solidFill>
                <a:schemeClr val="tx1">
                  <a:lumMod val="75000"/>
                  <a:lumOff val="25000"/>
                </a:schemeClr>
              </a:solidFill>
              <a:effectLst/>
            </a:endParaRPr>
          </a:p>
          <a:p>
            <a:pPr marL="471805" lvl="1">
              <a:spcBef>
                <a:spcPts val="1000"/>
              </a:spcBef>
              <a:buClr>
                <a:schemeClr val="accent1"/>
              </a:buClr>
              <a:buFont typeface="Wingdings 3" charset="2"/>
              <a:buChar char=""/>
            </a:pPr>
            <a:endParaRPr lang="en-US" spc="0">
              <a:solidFill>
                <a:schemeClr val="tx1">
                  <a:lumMod val="75000"/>
                  <a:lumOff val="25000"/>
                </a:schemeClr>
              </a:solidFill>
              <a:effectLst/>
            </a:endParaRPr>
          </a:p>
          <a:p>
            <a:pPr marL="471805" lvl="1">
              <a:spcBef>
                <a:spcPts val="1000"/>
              </a:spcBef>
              <a:buClr>
                <a:schemeClr val="accent1"/>
              </a:buClr>
              <a:buFont typeface="Wingdings 3" charset="2"/>
              <a:buChar char=""/>
            </a:pPr>
            <a:r>
              <a:rPr lang="en-US" spc="0">
                <a:solidFill>
                  <a:schemeClr val="tx1">
                    <a:lumMod val="75000"/>
                    <a:lumOff val="25000"/>
                  </a:schemeClr>
                </a:solidFill>
                <a:effectLst/>
              </a:rPr>
              <a:t>Nel</a:t>
            </a:r>
            <a:r>
              <a:rPr lang="en-US" spc="-25">
                <a:solidFill>
                  <a:schemeClr val="tx1">
                    <a:lumMod val="75000"/>
                    <a:lumOff val="25000"/>
                  </a:schemeClr>
                </a:solidFill>
                <a:effectLst/>
              </a:rPr>
              <a:t> </a:t>
            </a:r>
            <a:r>
              <a:rPr lang="en-US" spc="0">
                <a:solidFill>
                  <a:schemeClr val="tx1">
                    <a:lumMod val="75000"/>
                    <a:lumOff val="25000"/>
                  </a:schemeClr>
                </a:solidFill>
                <a:effectLst/>
              </a:rPr>
              <a:t>corso</a:t>
            </a:r>
            <a:r>
              <a:rPr lang="en-US" spc="-30">
                <a:solidFill>
                  <a:schemeClr val="tx1">
                    <a:lumMod val="75000"/>
                    <a:lumOff val="25000"/>
                  </a:schemeClr>
                </a:solidFill>
                <a:effectLst/>
              </a:rPr>
              <a:t> </a:t>
            </a:r>
            <a:r>
              <a:rPr lang="en-US" spc="0">
                <a:solidFill>
                  <a:schemeClr val="tx1">
                    <a:lumMod val="75000"/>
                    <a:lumOff val="25000"/>
                  </a:schemeClr>
                </a:solidFill>
                <a:effectLst/>
              </a:rPr>
              <a:t>di</a:t>
            </a:r>
            <a:r>
              <a:rPr lang="en-US" spc="-25">
                <a:solidFill>
                  <a:schemeClr val="tx1">
                    <a:lumMod val="75000"/>
                    <a:lumOff val="25000"/>
                  </a:schemeClr>
                </a:solidFill>
                <a:effectLst/>
              </a:rPr>
              <a:t> </a:t>
            </a:r>
            <a:r>
              <a:rPr lang="en-US" spc="0">
                <a:solidFill>
                  <a:schemeClr val="tx1">
                    <a:lumMod val="75000"/>
                    <a:lumOff val="25000"/>
                  </a:schemeClr>
                </a:solidFill>
                <a:effectLst/>
              </a:rPr>
              <a:t>ogni</a:t>
            </a:r>
            <a:r>
              <a:rPr lang="en-US" spc="-25">
                <a:solidFill>
                  <a:schemeClr val="tx1">
                    <a:lumMod val="75000"/>
                    <a:lumOff val="25000"/>
                  </a:schemeClr>
                </a:solidFill>
                <a:effectLst/>
              </a:rPr>
              <a:t> </a:t>
            </a:r>
            <a:r>
              <a:rPr lang="en-US" spc="0">
                <a:solidFill>
                  <a:schemeClr val="tx1">
                    <a:lumMod val="75000"/>
                    <a:lumOff val="25000"/>
                  </a:schemeClr>
                </a:solidFill>
                <a:effectLst/>
              </a:rPr>
              <a:t>laboratorio</a:t>
            </a:r>
            <a:r>
              <a:rPr lang="en-US" spc="-30">
                <a:solidFill>
                  <a:schemeClr val="tx1">
                    <a:lumMod val="75000"/>
                    <a:lumOff val="25000"/>
                  </a:schemeClr>
                </a:solidFill>
                <a:effectLst/>
              </a:rPr>
              <a:t> </a:t>
            </a:r>
            <a:r>
              <a:rPr lang="en-US" spc="0">
                <a:solidFill>
                  <a:schemeClr val="tx1">
                    <a:lumMod val="75000"/>
                    <a:lumOff val="25000"/>
                  </a:schemeClr>
                </a:solidFill>
                <a:effectLst/>
              </a:rPr>
              <a:t>i</a:t>
            </a:r>
            <a:r>
              <a:rPr lang="en-US" spc="-25">
                <a:solidFill>
                  <a:schemeClr val="tx1">
                    <a:lumMod val="75000"/>
                    <a:lumOff val="25000"/>
                  </a:schemeClr>
                </a:solidFill>
                <a:effectLst/>
              </a:rPr>
              <a:t> </a:t>
            </a:r>
            <a:r>
              <a:rPr lang="en-US" spc="0">
                <a:solidFill>
                  <a:schemeClr val="tx1">
                    <a:lumMod val="75000"/>
                    <a:lumOff val="25000"/>
                  </a:schemeClr>
                </a:solidFill>
                <a:effectLst/>
              </a:rPr>
              <a:t>bambini</a:t>
            </a:r>
            <a:r>
              <a:rPr lang="en-US" spc="-25">
                <a:solidFill>
                  <a:schemeClr val="tx1">
                    <a:lumMod val="75000"/>
                    <a:lumOff val="25000"/>
                  </a:schemeClr>
                </a:solidFill>
                <a:effectLst/>
              </a:rPr>
              <a:t> </a:t>
            </a:r>
            <a:r>
              <a:rPr lang="en-US" spc="0">
                <a:solidFill>
                  <a:schemeClr val="tx1">
                    <a:lumMod val="75000"/>
                    <a:lumOff val="25000"/>
                  </a:schemeClr>
                </a:solidFill>
                <a:effectLst/>
              </a:rPr>
              <a:t>e</a:t>
            </a:r>
            <a:r>
              <a:rPr lang="en-US" spc="-25">
                <a:solidFill>
                  <a:schemeClr val="tx1">
                    <a:lumMod val="75000"/>
                    <a:lumOff val="25000"/>
                  </a:schemeClr>
                </a:solidFill>
                <a:effectLst/>
              </a:rPr>
              <a:t> </a:t>
            </a:r>
            <a:r>
              <a:rPr lang="en-US" spc="0">
                <a:solidFill>
                  <a:schemeClr val="tx1">
                    <a:lumMod val="75000"/>
                    <a:lumOff val="25000"/>
                  </a:schemeClr>
                </a:solidFill>
                <a:effectLst/>
              </a:rPr>
              <a:t>le</a:t>
            </a:r>
            <a:r>
              <a:rPr lang="en-US" spc="-25">
                <a:solidFill>
                  <a:schemeClr val="tx1">
                    <a:lumMod val="75000"/>
                    <a:lumOff val="25000"/>
                  </a:schemeClr>
                </a:solidFill>
                <a:effectLst/>
              </a:rPr>
              <a:t> </a:t>
            </a:r>
            <a:r>
              <a:rPr lang="en-US" spc="0">
                <a:solidFill>
                  <a:schemeClr val="tx1">
                    <a:lumMod val="75000"/>
                    <a:lumOff val="25000"/>
                  </a:schemeClr>
                </a:solidFill>
                <a:effectLst/>
              </a:rPr>
              <a:t>bambine</a:t>
            </a:r>
            <a:r>
              <a:rPr lang="en-US" spc="-25">
                <a:solidFill>
                  <a:schemeClr val="tx1">
                    <a:lumMod val="75000"/>
                    <a:lumOff val="25000"/>
                  </a:schemeClr>
                </a:solidFill>
                <a:effectLst/>
              </a:rPr>
              <a:t> </a:t>
            </a:r>
            <a:r>
              <a:rPr lang="en-US" spc="0">
                <a:solidFill>
                  <a:schemeClr val="tx1">
                    <a:lumMod val="75000"/>
                    <a:lumOff val="25000"/>
                  </a:schemeClr>
                </a:solidFill>
                <a:effectLst/>
              </a:rPr>
              <a:t>hanno</a:t>
            </a:r>
            <a:r>
              <a:rPr lang="en-US" spc="-25">
                <a:solidFill>
                  <a:schemeClr val="tx1">
                    <a:lumMod val="75000"/>
                    <a:lumOff val="25000"/>
                  </a:schemeClr>
                </a:solidFill>
                <a:effectLst/>
              </a:rPr>
              <a:t> </a:t>
            </a:r>
            <a:r>
              <a:rPr lang="en-US" spc="0">
                <a:solidFill>
                  <a:schemeClr val="tx1">
                    <a:lumMod val="75000"/>
                    <a:lumOff val="25000"/>
                  </a:schemeClr>
                </a:solidFill>
                <a:effectLst/>
              </a:rPr>
              <a:t>realizzato</a:t>
            </a:r>
            <a:r>
              <a:rPr lang="en-US" spc="-35">
                <a:solidFill>
                  <a:schemeClr val="tx1">
                    <a:lumMod val="75000"/>
                    <a:lumOff val="25000"/>
                  </a:schemeClr>
                </a:solidFill>
                <a:effectLst/>
              </a:rPr>
              <a:t> </a:t>
            </a:r>
            <a:r>
              <a:rPr lang="en-US" spc="0">
                <a:solidFill>
                  <a:schemeClr val="tx1">
                    <a:lumMod val="75000"/>
                    <a:lumOff val="25000"/>
                  </a:schemeClr>
                </a:solidFill>
                <a:effectLst/>
              </a:rPr>
              <a:t>un </a:t>
            </a:r>
            <a:r>
              <a:rPr lang="en-US" spc="-20">
                <a:solidFill>
                  <a:schemeClr val="tx1">
                    <a:lumMod val="75000"/>
                    <a:lumOff val="25000"/>
                  </a:schemeClr>
                </a:solidFill>
                <a:effectLst/>
              </a:rPr>
              <a:t>piccolo</a:t>
            </a:r>
            <a:r>
              <a:rPr lang="en-US" spc="-65">
                <a:solidFill>
                  <a:schemeClr val="tx1">
                    <a:lumMod val="75000"/>
                    <a:lumOff val="25000"/>
                  </a:schemeClr>
                </a:solidFill>
                <a:effectLst/>
              </a:rPr>
              <a:t> </a:t>
            </a:r>
            <a:r>
              <a:rPr lang="en-US" spc="-20">
                <a:solidFill>
                  <a:schemeClr val="tx1">
                    <a:lumMod val="75000"/>
                    <a:lumOff val="25000"/>
                  </a:schemeClr>
                </a:solidFill>
                <a:effectLst/>
              </a:rPr>
              <a:t>oggetto,</a:t>
            </a:r>
            <a:r>
              <a:rPr lang="en-US" spc="-65">
                <a:solidFill>
                  <a:schemeClr val="tx1">
                    <a:lumMod val="75000"/>
                    <a:lumOff val="25000"/>
                  </a:schemeClr>
                </a:solidFill>
                <a:effectLst/>
              </a:rPr>
              <a:t> </a:t>
            </a:r>
            <a:r>
              <a:rPr lang="en-US" spc="-20">
                <a:solidFill>
                  <a:schemeClr val="tx1">
                    <a:lumMod val="75000"/>
                    <a:lumOff val="25000"/>
                  </a:schemeClr>
                </a:solidFill>
                <a:effectLst/>
              </a:rPr>
              <a:t>legato</a:t>
            </a:r>
            <a:r>
              <a:rPr lang="en-US" spc="-70">
                <a:solidFill>
                  <a:schemeClr val="tx1">
                    <a:lumMod val="75000"/>
                    <a:lumOff val="25000"/>
                  </a:schemeClr>
                </a:solidFill>
                <a:effectLst/>
              </a:rPr>
              <a:t> </a:t>
            </a:r>
            <a:r>
              <a:rPr lang="en-US" spc="-20">
                <a:solidFill>
                  <a:schemeClr val="tx1">
                    <a:lumMod val="75000"/>
                    <a:lumOff val="25000"/>
                  </a:schemeClr>
                </a:solidFill>
                <a:effectLst/>
              </a:rPr>
              <a:t>al</a:t>
            </a:r>
            <a:r>
              <a:rPr lang="en-US" spc="-65">
                <a:solidFill>
                  <a:schemeClr val="tx1">
                    <a:lumMod val="75000"/>
                    <a:lumOff val="25000"/>
                  </a:schemeClr>
                </a:solidFill>
                <a:effectLst/>
              </a:rPr>
              <a:t> </a:t>
            </a:r>
            <a:r>
              <a:rPr lang="en-US" spc="-20">
                <a:solidFill>
                  <a:schemeClr val="tx1">
                    <a:lumMod val="75000"/>
                    <a:lumOff val="25000"/>
                  </a:schemeClr>
                </a:solidFill>
                <a:effectLst/>
              </a:rPr>
              <a:t>tema</a:t>
            </a:r>
            <a:r>
              <a:rPr lang="en-US" spc="-65">
                <a:solidFill>
                  <a:schemeClr val="tx1">
                    <a:lumMod val="75000"/>
                    <a:lumOff val="25000"/>
                  </a:schemeClr>
                </a:solidFill>
                <a:effectLst/>
              </a:rPr>
              <a:t> </a:t>
            </a:r>
            <a:r>
              <a:rPr lang="en-US" spc="-20">
                <a:solidFill>
                  <a:schemeClr val="tx1">
                    <a:lumMod val="75000"/>
                    <a:lumOff val="25000"/>
                  </a:schemeClr>
                </a:solidFill>
                <a:effectLst/>
              </a:rPr>
              <a:t>dell’incontro,</a:t>
            </a:r>
            <a:r>
              <a:rPr lang="en-US" spc="-75">
                <a:solidFill>
                  <a:schemeClr val="tx1">
                    <a:lumMod val="75000"/>
                    <a:lumOff val="25000"/>
                  </a:schemeClr>
                </a:solidFill>
                <a:effectLst/>
              </a:rPr>
              <a:t> </a:t>
            </a:r>
            <a:r>
              <a:rPr lang="en-US" spc="-20">
                <a:solidFill>
                  <a:schemeClr val="tx1">
                    <a:lumMod val="75000"/>
                    <a:lumOff val="25000"/>
                  </a:schemeClr>
                </a:solidFill>
                <a:effectLst/>
              </a:rPr>
              <a:t>che</a:t>
            </a:r>
            <a:r>
              <a:rPr lang="en-US" spc="-70">
                <a:solidFill>
                  <a:schemeClr val="tx1">
                    <a:lumMod val="75000"/>
                    <a:lumOff val="25000"/>
                  </a:schemeClr>
                </a:solidFill>
                <a:effectLst/>
              </a:rPr>
              <a:t> </a:t>
            </a:r>
            <a:r>
              <a:rPr lang="en-US" spc="-20">
                <a:solidFill>
                  <a:schemeClr val="tx1">
                    <a:lumMod val="75000"/>
                    <a:lumOff val="25000"/>
                  </a:schemeClr>
                </a:solidFill>
                <a:effectLst/>
              </a:rPr>
              <a:t>ognuno</a:t>
            </a:r>
            <a:r>
              <a:rPr lang="en-US" spc="-50">
                <a:solidFill>
                  <a:schemeClr val="tx1">
                    <a:lumMod val="75000"/>
                    <a:lumOff val="25000"/>
                  </a:schemeClr>
                </a:solidFill>
                <a:effectLst/>
              </a:rPr>
              <a:t> </a:t>
            </a:r>
            <a:r>
              <a:rPr lang="en-US" spc="-20">
                <a:solidFill>
                  <a:schemeClr val="tx1">
                    <a:lumMod val="75000"/>
                    <a:lumOff val="25000"/>
                  </a:schemeClr>
                </a:solidFill>
                <a:effectLst/>
              </a:rPr>
              <a:t>ha</a:t>
            </a:r>
            <a:r>
              <a:rPr lang="en-US" spc="-70">
                <a:solidFill>
                  <a:schemeClr val="tx1">
                    <a:lumMod val="75000"/>
                    <a:lumOff val="25000"/>
                  </a:schemeClr>
                </a:solidFill>
                <a:effectLst/>
              </a:rPr>
              <a:t> </a:t>
            </a:r>
            <a:r>
              <a:rPr lang="en-US" spc="-20">
                <a:solidFill>
                  <a:schemeClr val="tx1">
                    <a:lumMod val="75000"/>
                    <a:lumOff val="25000"/>
                  </a:schemeClr>
                </a:solidFill>
                <a:effectLst/>
              </a:rPr>
              <a:t>portato</a:t>
            </a:r>
            <a:r>
              <a:rPr lang="en-US" spc="-75">
                <a:solidFill>
                  <a:schemeClr val="tx1">
                    <a:lumMod val="75000"/>
                    <a:lumOff val="25000"/>
                  </a:schemeClr>
                </a:solidFill>
                <a:effectLst/>
              </a:rPr>
              <a:t> </a:t>
            </a:r>
            <a:r>
              <a:rPr lang="en-US" spc="-20">
                <a:solidFill>
                  <a:schemeClr val="tx1">
                    <a:lumMod val="75000"/>
                    <a:lumOff val="25000"/>
                  </a:schemeClr>
                </a:solidFill>
                <a:effectLst/>
              </a:rPr>
              <a:t>con</a:t>
            </a:r>
            <a:r>
              <a:rPr lang="en-US" spc="-65">
                <a:solidFill>
                  <a:schemeClr val="tx1">
                    <a:lumMod val="75000"/>
                    <a:lumOff val="25000"/>
                  </a:schemeClr>
                </a:solidFill>
                <a:effectLst/>
              </a:rPr>
              <a:t> </a:t>
            </a:r>
            <a:r>
              <a:rPr lang="en-US" spc="-20">
                <a:solidFill>
                  <a:schemeClr val="tx1">
                    <a:lumMod val="75000"/>
                    <a:lumOff val="25000"/>
                  </a:schemeClr>
                </a:solidFill>
                <a:effectLst/>
              </a:rPr>
              <a:t>sé </a:t>
            </a:r>
            <a:r>
              <a:rPr lang="en-US" spc="-10">
                <a:solidFill>
                  <a:schemeClr val="tx1">
                    <a:lumMod val="75000"/>
                    <a:lumOff val="25000"/>
                  </a:schemeClr>
                </a:solidFill>
                <a:effectLst/>
              </a:rPr>
              <a:t>come</a:t>
            </a:r>
            <a:r>
              <a:rPr lang="en-US" spc="-85">
                <a:solidFill>
                  <a:schemeClr val="tx1">
                    <a:lumMod val="75000"/>
                    <a:lumOff val="25000"/>
                  </a:schemeClr>
                </a:solidFill>
                <a:effectLst/>
              </a:rPr>
              <a:t> </a:t>
            </a:r>
            <a:r>
              <a:rPr lang="en-US" spc="-10">
                <a:solidFill>
                  <a:schemeClr val="tx1">
                    <a:lumMod val="75000"/>
                    <a:lumOff val="25000"/>
                  </a:schemeClr>
                </a:solidFill>
                <a:effectLst/>
              </a:rPr>
              <a:t>ricordo</a:t>
            </a:r>
            <a:r>
              <a:rPr lang="en-US" spc="-85">
                <a:solidFill>
                  <a:schemeClr val="tx1">
                    <a:lumMod val="75000"/>
                    <a:lumOff val="25000"/>
                  </a:schemeClr>
                </a:solidFill>
                <a:effectLst/>
              </a:rPr>
              <a:t> </a:t>
            </a:r>
            <a:r>
              <a:rPr lang="en-US" spc="-10">
                <a:solidFill>
                  <a:schemeClr val="tx1">
                    <a:lumMod val="75000"/>
                    <a:lumOff val="25000"/>
                  </a:schemeClr>
                </a:solidFill>
                <a:effectLst/>
              </a:rPr>
              <a:t>dell’esperienza</a:t>
            </a:r>
            <a:r>
              <a:rPr lang="en-US" spc="-85">
                <a:solidFill>
                  <a:schemeClr val="tx1">
                    <a:lumMod val="75000"/>
                    <a:lumOff val="25000"/>
                  </a:schemeClr>
                </a:solidFill>
                <a:effectLst/>
              </a:rPr>
              <a:t> </a:t>
            </a:r>
            <a:r>
              <a:rPr lang="en-US" spc="-10">
                <a:solidFill>
                  <a:schemeClr val="tx1">
                    <a:lumMod val="75000"/>
                    <a:lumOff val="25000"/>
                  </a:schemeClr>
                </a:solidFill>
                <a:effectLst/>
              </a:rPr>
              <a:t>vissuta.</a:t>
            </a:r>
            <a:endParaRPr lang="en-US" spc="0">
              <a:solidFill>
                <a:schemeClr val="tx1">
                  <a:lumMod val="75000"/>
                  <a:lumOff val="25000"/>
                </a:schemeClr>
              </a:solidFill>
              <a:effectLst/>
            </a:endParaRPr>
          </a:p>
        </p:txBody>
      </p:sp>
    </p:spTree>
    <p:extLst>
      <p:ext uri="{BB962C8B-B14F-4D97-AF65-F5344CB8AC3E}">
        <p14:creationId xmlns:p14="http://schemas.microsoft.com/office/powerpoint/2010/main" val="988142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7" descr="Immagine che contiene testo, poster, interno, muro&#10;&#10;Il contenuto generato dall'IA potrebbe non essere corretto.">
            <a:extLst>
              <a:ext uri="{FF2B5EF4-FFF2-40B4-BE49-F238E27FC236}">
                <a16:creationId xmlns:a16="http://schemas.microsoft.com/office/drawing/2014/main" id="{0C064A66-4368-9F05-3E6A-1DB561C45054}"/>
              </a:ext>
            </a:extLst>
          </p:cNvPr>
          <p:cNvPicPr>
            <a:picLocks/>
          </p:cNvPicPr>
          <p:nvPr/>
        </p:nvPicPr>
        <p:blipFill>
          <a:blip r:embed="rId2" cstate="print"/>
          <a:stretch>
            <a:fillRect/>
          </a:stretch>
        </p:blipFill>
        <p:spPr>
          <a:xfrm>
            <a:off x="643467" y="1520613"/>
            <a:ext cx="10905066" cy="3816773"/>
          </a:xfrm>
          <a:prstGeom prst="rect">
            <a:avLst/>
          </a:prstGeom>
        </p:spPr>
      </p:pic>
    </p:spTree>
    <p:extLst>
      <p:ext uri="{BB962C8B-B14F-4D97-AF65-F5344CB8AC3E}">
        <p14:creationId xmlns:p14="http://schemas.microsoft.com/office/powerpoint/2010/main" val="2651679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0" name="Rectangle 39">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cxnSp>
        <p:nvCxnSpPr>
          <p:cNvPr id="44" name="Straight Connector 43">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47"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48"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49"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50"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51"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52"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53"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4"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5"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6"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7"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58"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sp>
        <p:nvSpPr>
          <p:cNvPr id="3" name="CasellaDiTesto 2">
            <a:extLst>
              <a:ext uri="{FF2B5EF4-FFF2-40B4-BE49-F238E27FC236}">
                <a16:creationId xmlns:a16="http://schemas.microsoft.com/office/drawing/2014/main" id="{59B52BE0-E4FE-2876-E305-68C33F48C08B}"/>
              </a:ext>
            </a:extLst>
          </p:cNvPr>
          <p:cNvSpPr txBox="1"/>
          <p:nvPr/>
        </p:nvSpPr>
        <p:spPr>
          <a:xfrm>
            <a:off x="5049062" y="942108"/>
            <a:ext cx="6455549" cy="4969114"/>
          </a:xfrm>
          <a:prstGeom prst="rect">
            <a:avLst/>
          </a:prstGeom>
        </p:spPr>
        <p:txBody>
          <a:bodyPr vert="horz" lIns="91440" tIns="45720" rIns="91440" bIns="45720" rtlCol="0" anchor="ctr">
            <a:normAutofit/>
          </a:bodyPr>
          <a:lstStyle/>
          <a:p>
            <a:pPr marL="14605" marR="193040">
              <a:lnSpc>
                <a:spcPct val="90000"/>
              </a:lnSpc>
              <a:spcBef>
                <a:spcPts val="1000"/>
              </a:spcBef>
              <a:buClr>
                <a:schemeClr val="accent1"/>
              </a:buClr>
              <a:buFont typeface="Wingdings 3" charset="2"/>
              <a:buChar char=""/>
            </a:pPr>
            <a:r>
              <a:rPr lang="en-US" sz="1500" spc="-30">
                <a:solidFill>
                  <a:schemeClr val="tx2">
                    <a:lumMod val="75000"/>
                  </a:schemeClr>
                </a:solidFill>
                <a:effectLst/>
              </a:rPr>
              <a:t>Con</a:t>
            </a:r>
            <a:r>
              <a:rPr lang="en-US" sz="1500" spc="-65">
                <a:solidFill>
                  <a:schemeClr val="tx2">
                    <a:lumMod val="75000"/>
                  </a:schemeClr>
                </a:solidFill>
                <a:effectLst/>
              </a:rPr>
              <a:t> </a:t>
            </a:r>
            <a:r>
              <a:rPr lang="en-US" sz="1500" spc="-30">
                <a:solidFill>
                  <a:schemeClr val="tx2">
                    <a:lumMod val="75000"/>
                  </a:schemeClr>
                </a:solidFill>
                <a:effectLst/>
              </a:rPr>
              <a:t>i</a:t>
            </a:r>
            <a:r>
              <a:rPr lang="en-US" sz="1500" spc="-60">
                <a:solidFill>
                  <a:schemeClr val="tx2">
                    <a:lumMod val="75000"/>
                  </a:schemeClr>
                </a:solidFill>
                <a:effectLst/>
              </a:rPr>
              <a:t> </a:t>
            </a:r>
            <a:r>
              <a:rPr lang="en-US" sz="1500" spc="-30">
                <a:solidFill>
                  <a:schemeClr val="tx2">
                    <a:lumMod val="75000"/>
                  </a:schemeClr>
                </a:solidFill>
                <a:effectLst/>
              </a:rPr>
              <a:t>prodotti</a:t>
            </a:r>
            <a:r>
              <a:rPr lang="en-US" sz="1500" spc="-60">
                <a:solidFill>
                  <a:schemeClr val="tx2">
                    <a:lumMod val="75000"/>
                  </a:schemeClr>
                </a:solidFill>
                <a:effectLst/>
              </a:rPr>
              <a:t> </a:t>
            </a:r>
            <a:r>
              <a:rPr lang="en-US" sz="1500" spc="-30">
                <a:solidFill>
                  <a:schemeClr val="tx2">
                    <a:lumMod val="75000"/>
                  </a:schemeClr>
                </a:solidFill>
                <a:effectLst/>
              </a:rPr>
              <a:t>realizzati</a:t>
            </a:r>
            <a:r>
              <a:rPr lang="en-US" sz="1500" spc="-65">
                <a:solidFill>
                  <a:schemeClr val="tx2">
                    <a:lumMod val="75000"/>
                  </a:schemeClr>
                </a:solidFill>
                <a:effectLst/>
              </a:rPr>
              <a:t> </a:t>
            </a:r>
            <a:r>
              <a:rPr lang="en-US" sz="1500" spc="-30">
                <a:solidFill>
                  <a:schemeClr val="tx2">
                    <a:lumMod val="75000"/>
                  </a:schemeClr>
                </a:solidFill>
                <a:effectLst/>
              </a:rPr>
              <a:t>nei</a:t>
            </a:r>
            <a:r>
              <a:rPr lang="en-US" sz="1500" spc="-55">
                <a:solidFill>
                  <a:schemeClr val="tx2">
                    <a:lumMod val="75000"/>
                  </a:schemeClr>
                </a:solidFill>
                <a:effectLst/>
              </a:rPr>
              <a:t> </a:t>
            </a:r>
            <a:r>
              <a:rPr lang="en-US" sz="1500" spc="-30">
                <a:solidFill>
                  <a:schemeClr val="tx2">
                    <a:lumMod val="75000"/>
                  </a:schemeClr>
                </a:solidFill>
                <a:effectLst/>
              </a:rPr>
              <a:t>laboratori</a:t>
            </a:r>
            <a:r>
              <a:rPr lang="en-US" sz="1500" spc="-55">
                <a:solidFill>
                  <a:schemeClr val="tx2">
                    <a:lumMod val="75000"/>
                  </a:schemeClr>
                </a:solidFill>
                <a:effectLst/>
              </a:rPr>
              <a:t> </a:t>
            </a:r>
            <a:r>
              <a:rPr lang="en-US" sz="1500" spc="-30">
                <a:solidFill>
                  <a:schemeClr val="tx2">
                    <a:lumMod val="75000"/>
                  </a:schemeClr>
                </a:solidFill>
                <a:effectLst/>
              </a:rPr>
              <a:t>gestiti</a:t>
            </a:r>
            <a:r>
              <a:rPr lang="en-US" sz="1500" spc="-60">
                <a:solidFill>
                  <a:schemeClr val="tx2">
                    <a:lumMod val="75000"/>
                  </a:schemeClr>
                </a:solidFill>
                <a:effectLst/>
              </a:rPr>
              <a:t> </a:t>
            </a:r>
            <a:r>
              <a:rPr lang="en-US" sz="1500" spc="-30">
                <a:solidFill>
                  <a:schemeClr val="tx2">
                    <a:lumMod val="75000"/>
                  </a:schemeClr>
                </a:solidFill>
                <a:effectLst/>
              </a:rPr>
              <a:t>dalle</a:t>
            </a:r>
            <a:r>
              <a:rPr lang="en-US" sz="1500" spc="-55">
                <a:solidFill>
                  <a:schemeClr val="tx2">
                    <a:lumMod val="75000"/>
                  </a:schemeClr>
                </a:solidFill>
                <a:effectLst/>
              </a:rPr>
              <a:t> </a:t>
            </a:r>
            <a:r>
              <a:rPr lang="en-US" sz="1500" spc="-30">
                <a:solidFill>
                  <a:schemeClr val="tx2">
                    <a:lumMod val="75000"/>
                  </a:schemeClr>
                </a:solidFill>
                <a:effectLst/>
              </a:rPr>
              <a:t>varie</a:t>
            </a:r>
            <a:r>
              <a:rPr lang="en-US" sz="1500" spc="-65">
                <a:solidFill>
                  <a:schemeClr val="tx2">
                    <a:lumMod val="75000"/>
                  </a:schemeClr>
                </a:solidFill>
                <a:effectLst/>
              </a:rPr>
              <a:t> </a:t>
            </a:r>
            <a:r>
              <a:rPr lang="en-US" sz="1500" spc="-30">
                <a:solidFill>
                  <a:schemeClr val="tx2">
                    <a:lumMod val="75000"/>
                  </a:schemeClr>
                </a:solidFill>
                <a:effectLst/>
              </a:rPr>
              <a:t>associazioni</a:t>
            </a:r>
            <a:r>
              <a:rPr lang="en-US" sz="1500" spc="-60">
                <a:solidFill>
                  <a:schemeClr val="tx2">
                    <a:lumMod val="75000"/>
                  </a:schemeClr>
                </a:solidFill>
                <a:effectLst/>
              </a:rPr>
              <a:t> </a:t>
            </a:r>
            <a:r>
              <a:rPr lang="en-US" sz="1500" spc="-30">
                <a:solidFill>
                  <a:schemeClr val="tx2">
                    <a:lumMod val="75000"/>
                  </a:schemeClr>
                </a:solidFill>
                <a:effectLst/>
              </a:rPr>
              <a:t>partecipanti</a:t>
            </a:r>
            <a:r>
              <a:rPr lang="en-US" sz="1500" spc="-60">
                <a:solidFill>
                  <a:schemeClr val="tx2">
                    <a:lumMod val="75000"/>
                  </a:schemeClr>
                </a:solidFill>
                <a:effectLst/>
              </a:rPr>
              <a:t> </a:t>
            </a:r>
            <a:r>
              <a:rPr lang="en-US" sz="1500" spc="-30">
                <a:solidFill>
                  <a:schemeClr val="tx2">
                    <a:lumMod val="75000"/>
                  </a:schemeClr>
                </a:solidFill>
                <a:effectLst/>
              </a:rPr>
              <a:t>al</a:t>
            </a:r>
            <a:r>
              <a:rPr lang="en-US" sz="1500" spc="-65">
                <a:solidFill>
                  <a:schemeClr val="tx2">
                    <a:lumMod val="75000"/>
                  </a:schemeClr>
                </a:solidFill>
                <a:effectLst/>
              </a:rPr>
              <a:t> </a:t>
            </a:r>
            <a:r>
              <a:rPr lang="en-US" sz="1500" spc="-30">
                <a:solidFill>
                  <a:schemeClr val="tx2">
                    <a:lumMod val="75000"/>
                  </a:schemeClr>
                </a:solidFill>
                <a:effectLst/>
              </a:rPr>
              <a:t>progetto </a:t>
            </a:r>
            <a:r>
              <a:rPr lang="en-US" sz="1500">
                <a:solidFill>
                  <a:schemeClr val="tx2">
                    <a:lumMod val="75000"/>
                  </a:schemeClr>
                </a:solidFill>
                <a:effectLst/>
              </a:rPr>
              <a:t>è</a:t>
            </a:r>
            <a:r>
              <a:rPr lang="en-US" sz="1500" spc="-55">
                <a:solidFill>
                  <a:schemeClr val="tx2">
                    <a:lumMod val="75000"/>
                  </a:schemeClr>
                </a:solidFill>
                <a:effectLst/>
              </a:rPr>
              <a:t> </a:t>
            </a:r>
            <a:r>
              <a:rPr lang="en-US" sz="1500">
                <a:solidFill>
                  <a:schemeClr val="tx2">
                    <a:lumMod val="75000"/>
                  </a:schemeClr>
                </a:solidFill>
                <a:effectLst/>
              </a:rPr>
              <a:t>stata</a:t>
            </a:r>
            <a:r>
              <a:rPr lang="en-US" sz="1500" spc="-55">
                <a:solidFill>
                  <a:schemeClr val="tx2">
                    <a:lumMod val="75000"/>
                  </a:schemeClr>
                </a:solidFill>
                <a:effectLst/>
              </a:rPr>
              <a:t> </a:t>
            </a:r>
            <a:r>
              <a:rPr lang="en-US" sz="1500">
                <a:solidFill>
                  <a:schemeClr val="tx2">
                    <a:lumMod val="75000"/>
                  </a:schemeClr>
                </a:solidFill>
                <a:effectLst/>
              </a:rPr>
              <a:t>allestita</a:t>
            </a:r>
            <a:r>
              <a:rPr lang="en-US" sz="1500" spc="-50">
                <a:solidFill>
                  <a:schemeClr val="tx2">
                    <a:lumMod val="75000"/>
                  </a:schemeClr>
                </a:solidFill>
                <a:effectLst/>
              </a:rPr>
              <a:t> </a:t>
            </a:r>
            <a:r>
              <a:rPr lang="en-US" sz="1500">
                <a:solidFill>
                  <a:schemeClr val="tx2">
                    <a:lumMod val="75000"/>
                  </a:schemeClr>
                </a:solidFill>
                <a:effectLst/>
              </a:rPr>
              <a:t>una</a:t>
            </a:r>
            <a:r>
              <a:rPr lang="en-US" sz="1500" spc="-50">
                <a:solidFill>
                  <a:schemeClr val="tx2">
                    <a:lumMod val="75000"/>
                  </a:schemeClr>
                </a:solidFill>
                <a:effectLst/>
              </a:rPr>
              <a:t> </a:t>
            </a:r>
            <a:r>
              <a:rPr lang="en-US" sz="1500" i="1">
                <a:solidFill>
                  <a:schemeClr val="tx2">
                    <a:lumMod val="75000"/>
                  </a:schemeClr>
                </a:solidFill>
                <a:effectLst/>
              </a:rPr>
              <a:t>mostra</a:t>
            </a:r>
            <a:r>
              <a:rPr lang="en-US" sz="1500" i="1" spc="-55">
                <a:solidFill>
                  <a:schemeClr val="tx2">
                    <a:lumMod val="75000"/>
                  </a:schemeClr>
                </a:solidFill>
                <a:effectLst/>
              </a:rPr>
              <a:t> </a:t>
            </a:r>
            <a:r>
              <a:rPr lang="en-US" sz="1500" i="1">
                <a:solidFill>
                  <a:schemeClr val="tx2">
                    <a:lumMod val="75000"/>
                  </a:schemeClr>
                </a:solidFill>
                <a:effectLst/>
              </a:rPr>
              <a:t>espositiva</a:t>
            </a:r>
            <a:r>
              <a:rPr lang="en-US" sz="1500" i="1" spc="-55">
                <a:solidFill>
                  <a:schemeClr val="tx2">
                    <a:lumMod val="75000"/>
                  </a:schemeClr>
                </a:solidFill>
                <a:effectLst/>
              </a:rPr>
              <a:t> </a:t>
            </a:r>
            <a:r>
              <a:rPr lang="en-US" sz="1500" i="1">
                <a:solidFill>
                  <a:schemeClr val="tx2">
                    <a:lumMod val="75000"/>
                  </a:schemeClr>
                </a:solidFill>
                <a:effectLst/>
              </a:rPr>
              <a:t>dell’intercultura</a:t>
            </a:r>
            <a:r>
              <a:rPr lang="en-US" sz="1500">
                <a:solidFill>
                  <a:schemeClr val="tx2">
                    <a:lumMod val="75000"/>
                  </a:schemeClr>
                </a:solidFill>
                <a:effectLst/>
              </a:rPr>
              <a:t>,</a:t>
            </a:r>
            <a:r>
              <a:rPr lang="en-US" sz="1500" spc="-55">
                <a:solidFill>
                  <a:schemeClr val="tx2">
                    <a:lumMod val="75000"/>
                  </a:schemeClr>
                </a:solidFill>
                <a:effectLst/>
              </a:rPr>
              <a:t> </a:t>
            </a:r>
            <a:r>
              <a:rPr lang="en-US" sz="1500">
                <a:solidFill>
                  <a:schemeClr val="tx2">
                    <a:lumMod val="75000"/>
                  </a:schemeClr>
                </a:solidFill>
                <a:effectLst/>
              </a:rPr>
              <a:t>presso</a:t>
            </a:r>
            <a:r>
              <a:rPr lang="en-US" sz="1500" spc="-60">
                <a:solidFill>
                  <a:schemeClr val="tx2">
                    <a:lumMod val="75000"/>
                  </a:schemeClr>
                </a:solidFill>
                <a:effectLst/>
              </a:rPr>
              <a:t> </a:t>
            </a:r>
            <a:r>
              <a:rPr lang="en-US" sz="1500">
                <a:solidFill>
                  <a:schemeClr val="tx2">
                    <a:lumMod val="75000"/>
                  </a:schemeClr>
                </a:solidFill>
                <a:effectLst/>
              </a:rPr>
              <a:t>la</a:t>
            </a:r>
            <a:r>
              <a:rPr lang="en-US" sz="1500" spc="-50">
                <a:solidFill>
                  <a:schemeClr val="tx2">
                    <a:lumMod val="75000"/>
                  </a:schemeClr>
                </a:solidFill>
                <a:effectLst/>
              </a:rPr>
              <a:t> </a:t>
            </a:r>
            <a:r>
              <a:rPr lang="en-US" sz="1500">
                <a:solidFill>
                  <a:schemeClr val="tx2">
                    <a:lumMod val="75000"/>
                  </a:schemeClr>
                </a:solidFill>
                <a:effectLst/>
              </a:rPr>
              <a:t>Sala</a:t>
            </a:r>
            <a:r>
              <a:rPr lang="en-US" sz="1500" spc="-50">
                <a:solidFill>
                  <a:schemeClr val="tx2">
                    <a:lumMod val="75000"/>
                  </a:schemeClr>
                </a:solidFill>
                <a:effectLst/>
              </a:rPr>
              <a:t> </a:t>
            </a:r>
            <a:r>
              <a:rPr lang="en-US" sz="1500">
                <a:solidFill>
                  <a:schemeClr val="tx2">
                    <a:lumMod val="75000"/>
                  </a:schemeClr>
                </a:solidFill>
                <a:effectLst/>
              </a:rPr>
              <a:t>Manzù</a:t>
            </a:r>
            <a:r>
              <a:rPr lang="en-US" sz="1500" spc="-50">
                <a:solidFill>
                  <a:schemeClr val="tx2">
                    <a:lumMod val="75000"/>
                  </a:schemeClr>
                </a:solidFill>
                <a:effectLst/>
              </a:rPr>
              <a:t> </a:t>
            </a:r>
            <a:r>
              <a:rPr lang="en-US" sz="1500">
                <a:solidFill>
                  <a:schemeClr val="tx2">
                    <a:lumMod val="75000"/>
                  </a:schemeClr>
                </a:solidFill>
                <a:effectLst/>
              </a:rPr>
              <a:t>della</a:t>
            </a:r>
            <a:r>
              <a:rPr lang="en-US" sz="1500" spc="-50">
                <a:solidFill>
                  <a:schemeClr val="tx2">
                    <a:lumMod val="75000"/>
                  </a:schemeClr>
                </a:solidFill>
                <a:effectLst/>
              </a:rPr>
              <a:t> </a:t>
            </a:r>
            <a:r>
              <a:rPr lang="en-US" sz="1500">
                <a:solidFill>
                  <a:schemeClr val="tx2">
                    <a:lumMod val="75000"/>
                  </a:schemeClr>
                </a:solidFill>
                <a:effectLst/>
              </a:rPr>
              <a:t>Biblioteca Comunale, aperta</a:t>
            </a:r>
            <a:r>
              <a:rPr lang="en-US" sz="1500" spc="-5">
                <a:solidFill>
                  <a:schemeClr val="tx2">
                    <a:lumMod val="75000"/>
                  </a:schemeClr>
                </a:solidFill>
                <a:effectLst/>
              </a:rPr>
              <a:t> </a:t>
            </a:r>
            <a:r>
              <a:rPr lang="en-US" sz="1500">
                <a:solidFill>
                  <a:schemeClr val="tx2">
                    <a:lumMod val="75000"/>
                  </a:schemeClr>
                </a:solidFill>
                <a:effectLst/>
              </a:rPr>
              <a:t>al territorio e alle studentesse e studenti del plesso della primaria</a:t>
            </a:r>
            <a:r>
              <a:rPr lang="en-US" sz="1500" spc="-5">
                <a:solidFill>
                  <a:schemeClr val="tx2">
                    <a:lumMod val="75000"/>
                  </a:schemeClr>
                </a:solidFill>
                <a:effectLst/>
              </a:rPr>
              <a:t> </a:t>
            </a:r>
            <a:r>
              <a:rPr lang="en-US" sz="1500">
                <a:solidFill>
                  <a:schemeClr val="tx2">
                    <a:lumMod val="75000"/>
                  </a:schemeClr>
                </a:solidFill>
                <a:effectLst/>
              </a:rPr>
              <a:t>“Marconi” dell’Istituto</a:t>
            </a:r>
            <a:r>
              <a:rPr lang="en-US" sz="1500" spc="-105">
                <a:solidFill>
                  <a:schemeClr val="tx2">
                    <a:lumMod val="75000"/>
                  </a:schemeClr>
                </a:solidFill>
                <a:effectLst/>
              </a:rPr>
              <a:t> </a:t>
            </a:r>
            <a:r>
              <a:rPr lang="en-US" sz="1500">
                <a:solidFill>
                  <a:schemeClr val="tx2">
                    <a:lumMod val="75000"/>
                  </a:schemeClr>
                </a:solidFill>
                <a:effectLst/>
              </a:rPr>
              <a:t>Comprensivo</a:t>
            </a:r>
            <a:r>
              <a:rPr lang="en-US" sz="1500" spc="-95">
                <a:solidFill>
                  <a:schemeClr val="tx2">
                    <a:lumMod val="75000"/>
                  </a:schemeClr>
                </a:solidFill>
                <a:effectLst/>
              </a:rPr>
              <a:t> </a:t>
            </a:r>
            <a:r>
              <a:rPr lang="en-US" sz="1500">
                <a:solidFill>
                  <a:schemeClr val="tx2">
                    <a:lumMod val="75000"/>
                  </a:schemeClr>
                </a:solidFill>
                <a:effectLst/>
              </a:rPr>
              <a:t>Gramsci</a:t>
            </a:r>
            <a:r>
              <a:rPr lang="en-US" sz="1500" spc="-95">
                <a:solidFill>
                  <a:schemeClr val="tx2">
                    <a:lumMod val="75000"/>
                  </a:schemeClr>
                </a:solidFill>
                <a:effectLst/>
              </a:rPr>
              <a:t> </a:t>
            </a:r>
            <a:r>
              <a:rPr lang="en-US" sz="1500">
                <a:solidFill>
                  <a:schemeClr val="tx2">
                    <a:lumMod val="75000"/>
                  </a:schemeClr>
                </a:solidFill>
                <a:effectLst/>
              </a:rPr>
              <a:t>di</a:t>
            </a:r>
            <a:r>
              <a:rPr lang="en-US" sz="1500" spc="-90">
                <a:solidFill>
                  <a:schemeClr val="tx2">
                    <a:lumMod val="75000"/>
                  </a:schemeClr>
                </a:solidFill>
                <a:effectLst/>
              </a:rPr>
              <a:t> </a:t>
            </a:r>
            <a:r>
              <a:rPr lang="en-US" sz="1500">
                <a:solidFill>
                  <a:schemeClr val="tx2">
                    <a:lumMod val="75000"/>
                  </a:schemeClr>
                </a:solidFill>
                <a:effectLst/>
              </a:rPr>
              <a:t>Aprilia.</a:t>
            </a:r>
          </a:p>
          <a:p>
            <a:pPr marL="14605" marR="193040">
              <a:lnSpc>
                <a:spcPct val="90000"/>
              </a:lnSpc>
              <a:spcBef>
                <a:spcPts val="1000"/>
              </a:spcBef>
              <a:buClr>
                <a:schemeClr val="accent1"/>
              </a:buClr>
              <a:buFont typeface="Wingdings 3" charset="2"/>
              <a:buChar char=""/>
            </a:pPr>
            <a:endParaRPr lang="en-US" sz="1500">
              <a:solidFill>
                <a:schemeClr val="tx2">
                  <a:lumMod val="75000"/>
                </a:schemeClr>
              </a:solidFill>
              <a:effectLst/>
            </a:endParaRPr>
          </a:p>
          <a:p>
            <a:pPr marL="14605" marR="191770">
              <a:lnSpc>
                <a:spcPct val="90000"/>
              </a:lnSpc>
              <a:spcBef>
                <a:spcPts val="1000"/>
              </a:spcBef>
              <a:buClr>
                <a:schemeClr val="accent1"/>
              </a:buClr>
              <a:buFont typeface="Wingdings 3" charset="2"/>
              <a:buChar char=""/>
            </a:pPr>
            <a:r>
              <a:rPr lang="en-US" sz="1500" spc="-30">
                <a:solidFill>
                  <a:schemeClr val="tx2">
                    <a:lumMod val="75000"/>
                  </a:schemeClr>
                </a:solidFill>
                <a:effectLst/>
              </a:rPr>
              <a:t>La</a:t>
            </a:r>
            <a:r>
              <a:rPr lang="en-US" sz="1500" spc="-55">
                <a:solidFill>
                  <a:schemeClr val="tx2">
                    <a:lumMod val="75000"/>
                  </a:schemeClr>
                </a:solidFill>
                <a:effectLst/>
              </a:rPr>
              <a:t> </a:t>
            </a:r>
            <a:r>
              <a:rPr lang="en-US" sz="1500" spc="-30">
                <a:solidFill>
                  <a:schemeClr val="tx2">
                    <a:lumMod val="75000"/>
                  </a:schemeClr>
                </a:solidFill>
                <a:effectLst/>
              </a:rPr>
              <a:t>mostra</a:t>
            </a:r>
            <a:r>
              <a:rPr lang="en-US" sz="1500" spc="-55">
                <a:solidFill>
                  <a:schemeClr val="tx2">
                    <a:lumMod val="75000"/>
                  </a:schemeClr>
                </a:solidFill>
                <a:effectLst/>
              </a:rPr>
              <a:t> </a:t>
            </a:r>
            <a:r>
              <a:rPr lang="en-US" sz="1500" spc="-30">
                <a:solidFill>
                  <a:schemeClr val="tx2">
                    <a:lumMod val="75000"/>
                  </a:schemeClr>
                </a:solidFill>
                <a:effectLst/>
              </a:rPr>
              <a:t>è</a:t>
            </a:r>
            <a:r>
              <a:rPr lang="en-US" sz="1500" spc="-55">
                <a:solidFill>
                  <a:schemeClr val="tx2">
                    <a:lumMod val="75000"/>
                  </a:schemeClr>
                </a:solidFill>
                <a:effectLst/>
              </a:rPr>
              <a:t> </a:t>
            </a:r>
            <a:r>
              <a:rPr lang="en-US" sz="1500" spc="-30">
                <a:solidFill>
                  <a:schemeClr val="tx2">
                    <a:lumMod val="75000"/>
                  </a:schemeClr>
                </a:solidFill>
                <a:effectLst/>
              </a:rPr>
              <a:t>stata</a:t>
            </a:r>
            <a:r>
              <a:rPr lang="en-US" sz="1500" spc="-55">
                <a:solidFill>
                  <a:schemeClr val="tx2">
                    <a:lumMod val="75000"/>
                  </a:schemeClr>
                </a:solidFill>
                <a:effectLst/>
              </a:rPr>
              <a:t> </a:t>
            </a:r>
            <a:r>
              <a:rPr lang="en-US" sz="1500" spc="-30">
                <a:solidFill>
                  <a:schemeClr val="tx2">
                    <a:lumMod val="75000"/>
                  </a:schemeClr>
                </a:solidFill>
                <a:effectLst/>
              </a:rPr>
              <a:t>aperta</a:t>
            </a:r>
            <a:r>
              <a:rPr lang="en-US" sz="1500" spc="-55">
                <a:solidFill>
                  <a:schemeClr val="tx2">
                    <a:lumMod val="75000"/>
                  </a:schemeClr>
                </a:solidFill>
                <a:effectLst/>
              </a:rPr>
              <a:t> </a:t>
            </a:r>
            <a:r>
              <a:rPr lang="en-US" sz="1500" spc="-30">
                <a:solidFill>
                  <a:schemeClr val="tx2">
                    <a:lumMod val="75000"/>
                  </a:schemeClr>
                </a:solidFill>
                <a:effectLst/>
              </a:rPr>
              <a:t>del</a:t>
            </a:r>
            <a:r>
              <a:rPr lang="en-US" sz="1500" spc="-55">
                <a:solidFill>
                  <a:schemeClr val="tx2">
                    <a:lumMod val="75000"/>
                  </a:schemeClr>
                </a:solidFill>
                <a:effectLst/>
              </a:rPr>
              <a:t> </a:t>
            </a:r>
            <a:r>
              <a:rPr lang="en-US" sz="1500" spc="-30">
                <a:solidFill>
                  <a:schemeClr val="tx2">
                    <a:lumMod val="75000"/>
                  </a:schemeClr>
                </a:solidFill>
                <a:effectLst/>
              </a:rPr>
              <a:t>21</a:t>
            </a:r>
            <a:r>
              <a:rPr lang="en-US" sz="1500" spc="-60">
                <a:solidFill>
                  <a:schemeClr val="tx2">
                    <a:lumMod val="75000"/>
                  </a:schemeClr>
                </a:solidFill>
                <a:effectLst/>
              </a:rPr>
              <a:t> </a:t>
            </a:r>
            <a:r>
              <a:rPr lang="en-US" sz="1500" spc="-30">
                <a:solidFill>
                  <a:schemeClr val="tx2">
                    <a:lumMod val="75000"/>
                  </a:schemeClr>
                </a:solidFill>
                <a:effectLst/>
              </a:rPr>
              <a:t>al</a:t>
            </a:r>
            <a:r>
              <a:rPr lang="en-US" sz="1500" spc="-55">
                <a:solidFill>
                  <a:schemeClr val="tx2">
                    <a:lumMod val="75000"/>
                  </a:schemeClr>
                </a:solidFill>
                <a:effectLst/>
              </a:rPr>
              <a:t> </a:t>
            </a:r>
            <a:r>
              <a:rPr lang="en-US" sz="1500" spc="-30">
                <a:solidFill>
                  <a:schemeClr val="tx2">
                    <a:lumMod val="75000"/>
                  </a:schemeClr>
                </a:solidFill>
                <a:effectLst/>
              </a:rPr>
              <a:t>25</a:t>
            </a:r>
            <a:r>
              <a:rPr lang="en-US" sz="1500" spc="-60">
                <a:solidFill>
                  <a:schemeClr val="tx2">
                    <a:lumMod val="75000"/>
                  </a:schemeClr>
                </a:solidFill>
                <a:effectLst/>
              </a:rPr>
              <a:t> </a:t>
            </a:r>
            <a:r>
              <a:rPr lang="en-US" sz="1500" spc="-30">
                <a:solidFill>
                  <a:schemeClr val="tx2">
                    <a:lumMod val="75000"/>
                  </a:schemeClr>
                </a:solidFill>
                <a:effectLst/>
              </a:rPr>
              <a:t>ottobre</a:t>
            </a:r>
            <a:r>
              <a:rPr lang="en-US" sz="1500" spc="-55">
                <a:solidFill>
                  <a:schemeClr val="tx2">
                    <a:lumMod val="75000"/>
                  </a:schemeClr>
                </a:solidFill>
                <a:effectLst/>
              </a:rPr>
              <a:t> </a:t>
            </a:r>
            <a:r>
              <a:rPr lang="en-US" sz="1500" spc="-30">
                <a:solidFill>
                  <a:schemeClr val="tx2">
                    <a:lumMod val="75000"/>
                  </a:schemeClr>
                </a:solidFill>
                <a:effectLst/>
              </a:rPr>
              <a:t>2024,</a:t>
            </a:r>
            <a:r>
              <a:rPr lang="en-US" sz="1500" spc="-55">
                <a:solidFill>
                  <a:schemeClr val="tx2">
                    <a:lumMod val="75000"/>
                  </a:schemeClr>
                </a:solidFill>
                <a:effectLst/>
              </a:rPr>
              <a:t> </a:t>
            </a:r>
            <a:r>
              <a:rPr lang="en-US" sz="1500" spc="-30">
                <a:solidFill>
                  <a:schemeClr val="tx2">
                    <a:lumMod val="75000"/>
                  </a:schemeClr>
                </a:solidFill>
                <a:effectLst/>
              </a:rPr>
              <a:t>tutti</a:t>
            </a:r>
            <a:r>
              <a:rPr lang="en-US" sz="1500" spc="-60">
                <a:solidFill>
                  <a:schemeClr val="tx2">
                    <a:lumMod val="75000"/>
                  </a:schemeClr>
                </a:solidFill>
                <a:effectLst/>
              </a:rPr>
              <a:t> </a:t>
            </a:r>
            <a:r>
              <a:rPr lang="en-US" sz="1500" spc="-30">
                <a:solidFill>
                  <a:schemeClr val="tx2">
                    <a:lumMod val="75000"/>
                  </a:schemeClr>
                </a:solidFill>
                <a:effectLst/>
              </a:rPr>
              <a:t>i</a:t>
            </a:r>
            <a:r>
              <a:rPr lang="en-US" sz="1500" spc="-55">
                <a:solidFill>
                  <a:schemeClr val="tx2">
                    <a:lumMod val="75000"/>
                  </a:schemeClr>
                </a:solidFill>
                <a:effectLst/>
              </a:rPr>
              <a:t> </a:t>
            </a:r>
            <a:r>
              <a:rPr lang="en-US" sz="1500" spc="-30">
                <a:solidFill>
                  <a:schemeClr val="tx2">
                    <a:lumMod val="75000"/>
                  </a:schemeClr>
                </a:solidFill>
                <a:effectLst/>
              </a:rPr>
              <a:t>giorni</a:t>
            </a:r>
            <a:r>
              <a:rPr lang="en-US" sz="1500" spc="-55">
                <a:solidFill>
                  <a:schemeClr val="tx2">
                    <a:lumMod val="75000"/>
                  </a:schemeClr>
                </a:solidFill>
                <a:effectLst/>
              </a:rPr>
              <a:t> </a:t>
            </a:r>
            <a:r>
              <a:rPr lang="en-US" sz="1500" spc="-30">
                <a:solidFill>
                  <a:schemeClr val="tx2">
                    <a:lumMod val="75000"/>
                  </a:schemeClr>
                </a:solidFill>
                <a:effectLst/>
              </a:rPr>
              <a:t>dalle</a:t>
            </a:r>
            <a:r>
              <a:rPr lang="en-US" sz="1500" spc="-55">
                <a:solidFill>
                  <a:schemeClr val="tx2">
                    <a:lumMod val="75000"/>
                  </a:schemeClr>
                </a:solidFill>
                <a:effectLst/>
              </a:rPr>
              <a:t> </a:t>
            </a:r>
            <a:r>
              <a:rPr lang="en-US" sz="1500" spc="-30">
                <a:solidFill>
                  <a:schemeClr val="tx2">
                    <a:lumMod val="75000"/>
                  </a:schemeClr>
                </a:solidFill>
                <a:effectLst/>
              </a:rPr>
              <a:t>h 9:00</a:t>
            </a:r>
            <a:r>
              <a:rPr lang="en-US" sz="1500" spc="-55">
                <a:solidFill>
                  <a:schemeClr val="tx2">
                    <a:lumMod val="75000"/>
                  </a:schemeClr>
                </a:solidFill>
                <a:effectLst/>
              </a:rPr>
              <a:t> </a:t>
            </a:r>
            <a:r>
              <a:rPr lang="en-US" sz="1500" spc="-30">
                <a:solidFill>
                  <a:schemeClr val="tx2">
                    <a:lumMod val="75000"/>
                  </a:schemeClr>
                </a:solidFill>
                <a:effectLst/>
              </a:rPr>
              <a:t>alle</a:t>
            </a:r>
            <a:r>
              <a:rPr lang="en-US" sz="1500" spc="-55">
                <a:solidFill>
                  <a:schemeClr val="tx2">
                    <a:lumMod val="75000"/>
                  </a:schemeClr>
                </a:solidFill>
                <a:effectLst/>
              </a:rPr>
              <a:t> </a:t>
            </a:r>
            <a:r>
              <a:rPr lang="en-US" sz="1500" spc="-30">
                <a:solidFill>
                  <a:schemeClr val="tx2">
                    <a:lumMod val="75000"/>
                  </a:schemeClr>
                </a:solidFill>
                <a:effectLst/>
              </a:rPr>
              <a:t>h</a:t>
            </a:r>
            <a:r>
              <a:rPr lang="en-US" sz="1500" spc="-60">
                <a:solidFill>
                  <a:schemeClr val="tx2">
                    <a:lumMod val="75000"/>
                  </a:schemeClr>
                </a:solidFill>
                <a:effectLst/>
              </a:rPr>
              <a:t> </a:t>
            </a:r>
            <a:r>
              <a:rPr lang="en-US" sz="1500" spc="-30">
                <a:solidFill>
                  <a:schemeClr val="tx2">
                    <a:lumMod val="75000"/>
                  </a:schemeClr>
                </a:solidFill>
                <a:effectLst/>
              </a:rPr>
              <a:t>13:00;</a:t>
            </a:r>
            <a:r>
              <a:rPr lang="en-US" sz="1500" spc="-55">
                <a:solidFill>
                  <a:schemeClr val="tx2">
                    <a:lumMod val="75000"/>
                  </a:schemeClr>
                </a:solidFill>
                <a:effectLst/>
              </a:rPr>
              <a:t> </a:t>
            </a:r>
            <a:r>
              <a:rPr lang="en-US" sz="1500" spc="-30">
                <a:solidFill>
                  <a:schemeClr val="tx2">
                    <a:lumMod val="75000"/>
                  </a:schemeClr>
                </a:solidFill>
                <a:effectLst/>
              </a:rPr>
              <a:t>il </a:t>
            </a:r>
            <a:r>
              <a:rPr lang="en-US" sz="1500" spc="-40">
                <a:solidFill>
                  <a:schemeClr val="tx2">
                    <a:lumMod val="75000"/>
                  </a:schemeClr>
                </a:solidFill>
                <a:effectLst/>
              </a:rPr>
              <a:t>martedì</a:t>
            </a:r>
            <a:r>
              <a:rPr lang="en-US" sz="1500" spc="-55">
                <a:solidFill>
                  <a:schemeClr val="tx2">
                    <a:lumMod val="75000"/>
                  </a:schemeClr>
                </a:solidFill>
                <a:effectLst/>
              </a:rPr>
              <a:t> </a:t>
            </a:r>
            <a:r>
              <a:rPr lang="en-US" sz="1500" spc="-40">
                <a:solidFill>
                  <a:schemeClr val="tx2">
                    <a:lumMod val="75000"/>
                  </a:schemeClr>
                </a:solidFill>
                <a:effectLst/>
              </a:rPr>
              <a:t>e</a:t>
            </a:r>
            <a:r>
              <a:rPr lang="en-US" sz="1500" spc="-50">
                <a:solidFill>
                  <a:schemeClr val="tx2">
                    <a:lumMod val="75000"/>
                  </a:schemeClr>
                </a:solidFill>
                <a:effectLst/>
              </a:rPr>
              <a:t> </a:t>
            </a:r>
            <a:r>
              <a:rPr lang="en-US" sz="1500" spc="-40">
                <a:solidFill>
                  <a:schemeClr val="tx2">
                    <a:lumMod val="75000"/>
                  </a:schemeClr>
                </a:solidFill>
                <a:effectLst/>
              </a:rPr>
              <a:t>il</a:t>
            </a:r>
            <a:r>
              <a:rPr lang="en-US" sz="1500" spc="-55">
                <a:solidFill>
                  <a:schemeClr val="tx2">
                    <a:lumMod val="75000"/>
                  </a:schemeClr>
                </a:solidFill>
                <a:effectLst/>
              </a:rPr>
              <a:t> </a:t>
            </a:r>
            <a:r>
              <a:rPr lang="en-US" sz="1500" spc="-40">
                <a:solidFill>
                  <a:schemeClr val="tx2">
                    <a:lumMod val="75000"/>
                  </a:schemeClr>
                </a:solidFill>
                <a:effectLst/>
              </a:rPr>
              <a:t>giovedì</a:t>
            </a:r>
            <a:r>
              <a:rPr lang="en-US" sz="1500" spc="-45">
                <a:solidFill>
                  <a:schemeClr val="tx2">
                    <a:lumMod val="75000"/>
                  </a:schemeClr>
                </a:solidFill>
                <a:effectLst/>
              </a:rPr>
              <a:t> </a:t>
            </a:r>
            <a:r>
              <a:rPr lang="en-US" sz="1500" spc="-40">
                <a:solidFill>
                  <a:schemeClr val="tx2">
                    <a:lumMod val="75000"/>
                  </a:schemeClr>
                </a:solidFill>
                <a:effectLst/>
              </a:rPr>
              <a:t>anche</a:t>
            </a:r>
            <a:r>
              <a:rPr lang="en-US" sz="1500" spc="-45">
                <a:solidFill>
                  <a:schemeClr val="tx2">
                    <a:lumMod val="75000"/>
                  </a:schemeClr>
                </a:solidFill>
                <a:effectLst/>
              </a:rPr>
              <a:t> </a:t>
            </a:r>
            <a:r>
              <a:rPr lang="en-US" sz="1500" spc="-40">
                <a:solidFill>
                  <a:schemeClr val="tx2">
                    <a:lumMod val="75000"/>
                  </a:schemeClr>
                </a:solidFill>
                <a:effectLst/>
              </a:rPr>
              <a:t>dalle</a:t>
            </a:r>
            <a:r>
              <a:rPr lang="en-US" sz="1500" spc="-45">
                <a:solidFill>
                  <a:schemeClr val="tx2">
                    <a:lumMod val="75000"/>
                  </a:schemeClr>
                </a:solidFill>
                <a:effectLst/>
              </a:rPr>
              <a:t> </a:t>
            </a:r>
            <a:r>
              <a:rPr lang="en-US" sz="1500" spc="-40">
                <a:solidFill>
                  <a:schemeClr val="tx2">
                    <a:lumMod val="75000"/>
                  </a:schemeClr>
                </a:solidFill>
                <a:effectLst/>
              </a:rPr>
              <a:t>h</a:t>
            </a:r>
            <a:r>
              <a:rPr lang="en-US" sz="1500" spc="-50">
                <a:solidFill>
                  <a:schemeClr val="tx2">
                    <a:lumMod val="75000"/>
                  </a:schemeClr>
                </a:solidFill>
                <a:effectLst/>
              </a:rPr>
              <a:t> </a:t>
            </a:r>
            <a:r>
              <a:rPr lang="en-US" sz="1500" spc="-40">
                <a:solidFill>
                  <a:schemeClr val="tx2">
                    <a:lumMod val="75000"/>
                  </a:schemeClr>
                </a:solidFill>
                <a:effectLst/>
              </a:rPr>
              <a:t>15:00</a:t>
            </a:r>
            <a:r>
              <a:rPr lang="en-US" sz="1500" spc="-55">
                <a:solidFill>
                  <a:schemeClr val="tx2">
                    <a:lumMod val="75000"/>
                  </a:schemeClr>
                </a:solidFill>
                <a:effectLst/>
              </a:rPr>
              <a:t> </a:t>
            </a:r>
            <a:r>
              <a:rPr lang="en-US" sz="1500" spc="-40">
                <a:solidFill>
                  <a:schemeClr val="tx2">
                    <a:lumMod val="75000"/>
                  </a:schemeClr>
                </a:solidFill>
                <a:effectLst/>
              </a:rPr>
              <a:t>alle</a:t>
            </a:r>
            <a:r>
              <a:rPr lang="en-US" sz="1500" spc="-45">
                <a:solidFill>
                  <a:schemeClr val="tx2">
                    <a:lumMod val="75000"/>
                  </a:schemeClr>
                </a:solidFill>
                <a:effectLst/>
              </a:rPr>
              <a:t> </a:t>
            </a:r>
            <a:r>
              <a:rPr lang="en-US" sz="1500" spc="-40">
                <a:solidFill>
                  <a:schemeClr val="tx2">
                    <a:lumMod val="75000"/>
                  </a:schemeClr>
                </a:solidFill>
                <a:effectLst/>
              </a:rPr>
              <a:t>h</a:t>
            </a:r>
            <a:r>
              <a:rPr lang="en-US" sz="1500" spc="-55">
                <a:solidFill>
                  <a:schemeClr val="tx2">
                    <a:lumMod val="75000"/>
                  </a:schemeClr>
                </a:solidFill>
                <a:effectLst/>
              </a:rPr>
              <a:t> </a:t>
            </a:r>
            <a:r>
              <a:rPr lang="en-US" sz="1500" spc="-40">
                <a:solidFill>
                  <a:schemeClr val="tx2">
                    <a:lumMod val="75000"/>
                  </a:schemeClr>
                </a:solidFill>
                <a:effectLst/>
              </a:rPr>
              <a:t>16:30.</a:t>
            </a:r>
          </a:p>
          <a:p>
            <a:pPr marL="14605" marR="191770">
              <a:lnSpc>
                <a:spcPct val="90000"/>
              </a:lnSpc>
              <a:spcBef>
                <a:spcPts val="1000"/>
              </a:spcBef>
              <a:buClr>
                <a:schemeClr val="accent1"/>
              </a:buClr>
              <a:buFont typeface="Wingdings 3" charset="2"/>
              <a:buChar char=""/>
            </a:pPr>
            <a:endParaRPr lang="en-US" sz="1500">
              <a:solidFill>
                <a:schemeClr val="tx2">
                  <a:lumMod val="75000"/>
                </a:schemeClr>
              </a:solidFill>
              <a:effectLst/>
            </a:endParaRPr>
          </a:p>
          <a:p>
            <a:pPr marL="14605" marR="194310">
              <a:lnSpc>
                <a:spcPct val="90000"/>
              </a:lnSpc>
              <a:spcBef>
                <a:spcPts val="1000"/>
              </a:spcBef>
              <a:buClr>
                <a:schemeClr val="accent1"/>
              </a:buClr>
              <a:buFont typeface="Wingdings 3" charset="2"/>
              <a:buChar char=""/>
            </a:pPr>
            <a:r>
              <a:rPr lang="en-US" sz="1500" spc="-10">
                <a:solidFill>
                  <a:schemeClr val="tx2">
                    <a:lumMod val="75000"/>
                  </a:schemeClr>
                </a:solidFill>
                <a:effectLst/>
              </a:rPr>
              <a:t>L’associazione</a:t>
            </a:r>
            <a:r>
              <a:rPr lang="en-US" sz="1500" spc="-45">
                <a:solidFill>
                  <a:schemeClr val="tx2">
                    <a:lumMod val="75000"/>
                  </a:schemeClr>
                </a:solidFill>
                <a:effectLst/>
              </a:rPr>
              <a:t> </a:t>
            </a:r>
            <a:r>
              <a:rPr lang="en-US" sz="1500" spc="-10">
                <a:solidFill>
                  <a:schemeClr val="tx2">
                    <a:lumMod val="75000"/>
                  </a:schemeClr>
                </a:solidFill>
                <a:effectLst/>
              </a:rPr>
              <a:t>Senzaconfine</a:t>
            </a:r>
            <a:r>
              <a:rPr lang="en-US" sz="1500" spc="-45">
                <a:solidFill>
                  <a:schemeClr val="tx2">
                    <a:lumMod val="75000"/>
                  </a:schemeClr>
                </a:solidFill>
                <a:effectLst/>
              </a:rPr>
              <a:t> </a:t>
            </a:r>
            <a:r>
              <a:rPr lang="en-US" sz="1500" spc="-10">
                <a:solidFill>
                  <a:schemeClr val="tx2">
                    <a:lumMod val="75000"/>
                  </a:schemeClr>
                </a:solidFill>
                <a:effectLst/>
              </a:rPr>
              <a:t>ha</a:t>
            </a:r>
            <a:r>
              <a:rPr lang="en-US" sz="1500" spc="-40">
                <a:solidFill>
                  <a:schemeClr val="tx2">
                    <a:lumMod val="75000"/>
                  </a:schemeClr>
                </a:solidFill>
                <a:effectLst/>
              </a:rPr>
              <a:t> </a:t>
            </a:r>
            <a:r>
              <a:rPr lang="en-US" sz="1500" spc="-10">
                <a:solidFill>
                  <a:schemeClr val="tx2">
                    <a:lumMod val="75000"/>
                  </a:schemeClr>
                </a:solidFill>
                <a:effectLst/>
              </a:rPr>
              <a:t>messo</a:t>
            </a:r>
            <a:r>
              <a:rPr lang="en-US" sz="1500" spc="-45">
                <a:solidFill>
                  <a:schemeClr val="tx2">
                    <a:lumMod val="75000"/>
                  </a:schemeClr>
                </a:solidFill>
                <a:effectLst/>
              </a:rPr>
              <a:t> </a:t>
            </a:r>
            <a:r>
              <a:rPr lang="en-US" sz="1500" spc="-10">
                <a:solidFill>
                  <a:schemeClr val="tx2">
                    <a:lumMod val="75000"/>
                  </a:schemeClr>
                </a:solidFill>
                <a:effectLst/>
              </a:rPr>
              <a:t>a</a:t>
            </a:r>
            <a:r>
              <a:rPr lang="en-US" sz="1500" spc="-40">
                <a:solidFill>
                  <a:schemeClr val="tx2">
                    <a:lumMod val="75000"/>
                  </a:schemeClr>
                </a:solidFill>
                <a:effectLst/>
              </a:rPr>
              <a:t> </a:t>
            </a:r>
            <a:r>
              <a:rPr lang="en-US" sz="1500" spc="-10">
                <a:solidFill>
                  <a:schemeClr val="tx2">
                    <a:lumMod val="75000"/>
                  </a:schemeClr>
                </a:solidFill>
                <a:effectLst/>
              </a:rPr>
              <a:t>disposizione</a:t>
            </a:r>
            <a:r>
              <a:rPr lang="en-US" sz="1500" spc="-45">
                <a:solidFill>
                  <a:schemeClr val="tx2">
                    <a:lumMod val="75000"/>
                  </a:schemeClr>
                </a:solidFill>
                <a:effectLst/>
              </a:rPr>
              <a:t> </a:t>
            </a:r>
            <a:r>
              <a:rPr lang="en-US" sz="1500" spc="-10">
                <a:solidFill>
                  <a:schemeClr val="tx2">
                    <a:lumMod val="75000"/>
                  </a:schemeClr>
                </a:solidFill>
                <a:effectLst/>
              </a:rPr>
              <a:t>4</a:t>
            </a:r>
            <a:r>
              <a:rPr lang="en-US" sz="1500" spc="-45">
                <a:solidFill>
                  <a:schemeClr val="tx2">
                    <a:lumMod val="75000"/>
                  </a:schemeClr>
                </a:solidFill>
                <a:effectLst/>
              </a:rPr>
              <a:t> </a:t>
            </a:r>
            <a:r>
              <a:rPr lang="en-US" sz="1500" spc="-10">
                <a:solidFill>
                  <a:schemeClr val="tx2">
                    <a:lumMod val="75000"/>
                  </a:schemeClr>
                </a:solidFill>
                <a:effectLst/>
              </a:rPr>
              <a:t>volontarie</a:t>
            </a:r>
            <a:r>
              <a:rPr lang="en-US" sz="1500" spc="-50">
                <a:solidFill>
                  <a:schemeClr val="tx2">
                    <a:lumMod val="75000"/>
                  </a:schemeClr>
                </a:solidFill>
                <a:effectLst/>
              </a:rPr>
              <a:t> </a:t>
            </a:r>
            <a:r>
              <a:rPr lang="en-US" sz="1500" spc="-10">
                <a:solidFill>
                  <a:schemeClr val="tx2">
                    <a:lumMod val="75000"/>
                  </a:schemeClr>
                </a:solidFill>
                <a:effectLst/>
              </a:rPr>
              <a:t>per</a:t>
            </a:r>
            <a:r>
              <a:rPr lang="en-US" sz="1500" spc="-50">
                <a:solidFill>
                  <a:schemeClr val="tx2">
                    <a:lumMod val="75000"/>
                  </a:schemeClr>
                </a:solidFill>
                <a:effectLst/>
              </a:rPr>
              <a:t> </a:t>
            </a:r>
            <a:r>
              <a:rPr lang="en-US" sz="1500" spc="-10">
                <a:solidFill>
                  <a:schemeClr val="tx2">
                    <a:lumMod val="75000"/>
                  </a:schemeClr>
                </a:solidFill>
                <a:effectLst/>
              </a:rPr>
              <a:t>l’allestimento</a:t>
            </a:r>
            <a:r>
              <a:rPr lang="en-US" sz="1500" spc="-45">
                <a:solidFill>
                  <a:schemeClr val="tx2">
                    <a:lumMod val="75000"/>
                  </a:schemeClr>
                </a:solidFill>
                <a:effectLst/>
              </a:rPr>
              <a:t> </a:t>
            </a:r>
            <a:r>
              <a:rPr lang="en-US" sz="1500" spc="-10">
                <a:solidFill>
                  <a:schemeClr val="tx2">
                    <a:lumMod val="75000"/>
                  </a:schemeClr>
                </a:solidFill>
                <a:effectLst/>
              </a:rPr>
              <a:t>e</a:t>
            </a:r>
            <a:r>
              <a:rPr lang="en-US" sz="1500" spc="-45">
                <a:solidFill>
                  <a:schemeClr val="tx2">
                    <a:lumMod val="75000"/>
                  </a:schemeClr>
                </a:solidFill>
                <a:effectLst/>
              </a:rPr>
              <a:t> </a:t>
            </a:r>
            <a:r>
              <a:rPr lang="en-US" sz="1500" spc="-10">
                <a:solidFill>
                  <a:schemeClr val="tx2">
                    <a:lumMod val="75000"/>
                  </a:schemeClr>
                </a:solidFill>
                <a:effectLst/>
              </a:rPr>
              <a:t>la </a:t>
            </a:r>
            <a:r>
              <a:rPr lang="en-US" sz="1500" spc="-20">
                <a:solidFill>
                  <a:schemeClr val="tx2">
                    <a:lumMod val="75000"/>
                  </a:schemeClr>
                </a:solidFill>
                <a:effectLst/>
              </a:rPr>
              <a:t>conduzione</a:t>
            </a:r>
            <a:r>
              <a:rPr lang="en-US" sz="1500" spc="-75">
                <a:solidFill>
                  <a:schemeClr val="tx2">
                    <a:lumMod val="75000"/>
                  </a:schemeClr>
                </a:solidFill>
                <a:effectLst/>
              </a:rPr>
              <a:t> </a:t>
            </a:r>
            <a:r>
              <a:rPr lang="en-US" sz="1500" spc="-20">
                <a:solidFill>
                  <a:schemeClr val="tx2">
                    <a:lumMod val="75000"/>
                  </a:schemeClr>
                </a:solidFill>
                <a:effectLst/>
              </a:rPr>
              <a:t>degli</a:t>
            </a:r>
            <a:r>
              <a:rPr lang="en-US" sz="1500" spc="-75">
                <a:solidFill>
                  <a:schemeClr val="tx2">
                    <a:lumMod val="75000"/>
                  </a:schemeClr>
                </a:solidFill>
                <a:effectLst/>
              </a:rPr>
              <a:t> </a:t>
            </a:r>
            <a:r>
              <a:rPr lang="en-US" sz="1500" spc="-20">
                <a:solidFill>
                  <a:schemeClr val="tx2">
                    <a:lumMod val="75000"/>
                  </a:schemeClr>
                </a:solidFill>
                <a:effectLst/>
              </a:rPr>
              <a:t>incontri</a:t>
            </a:r>
            <a:r>
              <a:rPr lang="en-US" sz="1500" spc="-75">
                <a:solidFill>
                  <a:schemeClr val="tx2">
                    <a:lumMod val="75000"/>
                  </a:schemeClr>
                </a:solidFill>
                <a:effectLst/>
              </a:rPr>
              <a:t> </a:t>
            </a:r>
            <a:r>
              <a:rPr lang="en-US" sz="1500" spc="-20">
                <a:solidFill>
                  <a:schemeClr val="tx2">
                    <a:lumMod val="75000"/>
                  </a:schemeClr>
                </a:solidFill>
                <a:effectLst/>
              </a:rPr>
              <a:t>rivolti</a:t>
            </a:r>
            <a:r>
              <a:rPr lang="en-US" sz="1500" spc="-70">
                <a:solidFill>
                  <a:schemeClr val="tx2">
                    <a:lumMod val="75000"/>
                  </a:schemeClr>
                </a:solidFill>
                <a:effectLst/>
              </a:rPr>
              <a:t> </a:t>
            </a:r>
            <a:r>
              <a:rPr lang="en-US" sz="1500" spc="-20">
                <a:solidFill>
                  <a:schemeClr val="tx2">
                    <a:lumMod val="75000"/>
                  </a:schemeClr>
                </a:solidFill>
                <a:effectLst/>
              </a:rPr>
              <a:t>ai</a:t>
            </a:r>
            <a:r>
              <a:rPr lang="en-US" sz="1500" spc="-75">
                <a:solidFill>
                  <a:schemeClr val="tx2">
                    <a:lumMod val="75000"/>
                  </a:schemeClr>
                </a:solidFill>
                <a:effectLst/>
              </a:rPr>
              <a:t> </a:t>
            </a:r>
            <a:r>
              <a:rPr lang="en-US" sz="1500" spc="-20">
                <a:solidFill>
                  <a:schemeClr val="tx2">
                    <a:lumMod val="75000"/>
                  </a:schemeClr>
                </a:solidFill>
                <a:effectLst/>
              </a:rPr>
              <a:t>partecipanti</a:t>
            </a:r>
            <a:r>
              <a:rPr lang="en-US" sz="1500" spc="-75">
                <a:solidFill>
                  <a:schemeClr val="tx2">
                    <a:lumMod val="75000"/>
                  </a:schemeClr>
                </a:solidFill>
                <a:effectLst/>
              </a:rPr>
              <a:t> </a:t>
            </a:r>
            <a:r>
              <a:rPr lang="en-US" sz="1500" spc="-20">
                <a:solidFill>
                  <a:schemeClr val="tx2">
                    <a:lumMod val="75000"/>
                  </a:schemeClr>
                </a:solidFill>
                <a:effectLst/>
              </a:rPr>
              <a:t>alla</a:t>
            </a:r>
            <a:r>
              <a:rPr lang="en-US" sz="1500" spc="-75">
                <a:solidFill>
                  <a:schemeClr val="tx2">
                    <a:lumMod val="75000"/>
                  </a:schemeClr>
                </a:solidFill>
                <a:effectLst/>
              </a:rPr>
              <a:t> </a:t>
            </a:r>
            <a:r>
              <a:rPr lang="en-US" sz="1500" spc="-20">
                <a:solidFill>
                  <a:schemeClr val="tx2">
                    <a:lumMod val="75000"/>
                  </a:schemeClr>
                </a:solidFill>
                <a:effectLst/>
              </a:rPr>
              <a:t>mostra.</a:t>
            </a:r>
          </a:p>
          <a:p>
            <a:pPr marL="14605" marR="194310">
              <a:lnSpc>
                <a:spcPct val="90000"/>
              </a:lnSpc>
              <a:spcBef>
                <a:spcPts val="1000"/>
              </a:spcBef>
              <a:buClr>
                <a:schemeClr val="accent1"/>
              </a:buClr>
              <a:buFont typeface="Wingdings 3" charset="2"/>
              <a:buChar char=""/>
            </a:pPr>
            <a:endParaRPr lang="en-US" sz="1500">
              <a:solidFill>
                <a:schemeClr val="tx2">
                  <a:lumMod val="75000"/>
                </a:schemeClr>
              </a:solidFill>
              <a:effectLst/>
            </a:endParaRPr>
          </a:p>
          <a:p>
            <a:pPr marL="14605" marR="193675">
              <a:lnSpc>
                <a:spcPct val="90000"/>
              </a:lnSpc>
              <a:spcBef>
                <a:spcPts val="1000"/>
              </a:spcBef>
              <a:buClr>
                <a:schemeClr val="accent1"/>
              </a:buClr>
              <a:buFont typeface="Wingdings 3" charset="2"/>
              <a:buChar char=""/>
            </a:pPr>
            <a:r>
              <a:rPr lang="en-US" sz="1500">
                <a:solidFill>
                  <a:schemeClr val="tx2">
                    <a:lumMod val="75000"/>
                  </a:schemeClr>
                </a:solidFill>
                <a:effectLst/>
              </a:rPr>
              <a:t>Nello specifico, per il lavoro di accoglienza delle classi (25 classi per un totale di 520 alunne/i) </a:t>
            </a:r>
            <a:r>
              <a:rPr lang="en-US" sz="1500" spc="-30">
                <a:solidFill>
                  <a:schemeClr val="tx2">
                    <a:lumMod val="75000"/>
                  </a:schemeClr>
                </a:solidFill>
                <a:effectLst/>
              </a:rPr>
              <a:t>che</a:t>
            </a:r>
            <a:r>
              <a:rPr lang="en-US" sz="1500" spc="-65">
                <a:solidFill>
                  <a:schemeClr val="tx2">
                    <a:lumMod val="75000"/>
                  </a:schemeClr>
                </a:solidFill>
                <a:effectLst/>
              </a:rPr>
              <a:t> </a:t>
            </a:r>
            <a:r>
              <a:rPr lang="en-US" sz="1500" spc="-30">
                <a:solidFill>
                  <a:schemeClr val="tx2">
                    <a:lumMod val="75000"/>
                  </a:schemeClr>
                </a:solidFill>
                <a:effectLst/>
              </a:rPr>
              <a:t>hanno</a:t>
            </a:r>
            <a:r>
              <a:rPr lang="en-US" sz="1500" spc="-65">
                <a:solidFill>
                  <a:schemeClr val="tx2">
                    <a:lumMod val="75000"/>
                  </a:schemeClr>
                </a:solidFill>
                <a:effectLst/>
              </a:rPr>
              <a:t> </a:t>
            </a:r>
            <a:r>
              <a:rPr lang="en-US" sz="1500" spc="-30">
                <a:solidFill>
                  <a:schemeClr val="tx2">
                    <a:lumMod val="75000"/>
                  </a:schemeClr>
                </a:solidFill>
                <a:effectLst/>
              </a:rPr>
              <a:t>visitato</a:t>
            </a:r>
            <a:r>
              <a:rPr lang="en-US" sz="1500" spc="-65">
                <a:solidFill>
                  <a:schemeClr val="tx2">
                    <a:lumMod val="75000"/>
                  </a:schemeClr>
                </a:solidFill>
                <a:effectLst/>
              </a:rPr>
              <a:t> </a:t>
            </a:r>
            <a:r>
              <a:rPr lang="en-US" sz="1500" spc="-30">
                <a:solidFill>
                  <a:schemeClr val="tx2">
                    <a:lumMod val="75000"/>
                  </a:schemeClr>
                </a:solidFill>
                <a:effectLst/>
              </a:rPr>
              <a:t>la</a:t>
            </a:r>
            <a:r>
              <a:rPr lang="en-US" sz="1500" spc="-60">
                <a:solidFill>
                  <a:schemeClr val="tx2">
                    <a:lumMod val="75000"/>
                  </a:schemeClr>
                </a:solidFill>
                <a:effectLst/>
              </a:rPr>
              <a:t> </a:t>
            </a:r>
            <a:r>
              <a:rPr lang="en-US" sz="1500" spc="-30">
                <a:solidFill>
                  <a:schemeClr val="tx2">
                    <a:lumMod val="75000"/>
                  </a:schemeClr>
                </a:solidFill>
                <a:effectLst/>
              </a:rPr>
              <a:t>mostra</a:t>
            </a:r>
            <a:r>
              <a:rPr lang="en-US" sz="1500" spc="-65">
                <a:solidFill>
                  <a:schemeClr val="tx2">
                    <a:lumMod val="75000"/>
                  </a:schemeClr>
                </a:solidFill>
                <a:effectLst/>
              </a:rPr>
              <a:t> </a:t>
            </a:r>
            <a:r>
              <a:rPr lang="en-US" sz="1500" spc="-30">
                <a:solidFill>
                  <a:schemeClr val="tx2">
                    <a:lumMod val="75000"/>
                  </a:schemeClr>
                </a:solidFill>
                <a:effectLst/>
              </a:rPr>
              <a:t>nell’orario</a:t>
            </a:r>
            <a:r>
              <a:rPr lang="en-US" sz="1500" spc="-65">
                <a:solidFill>
                  <a:schemeClr val="tx2">
                    <a:lumMod val="75000"/>
                  </a:schemeClr>
                </a:solidFill>
                <a:effectLst/>
              </a:rPr>
              <a:t> </a:t>
            </a:r>
            <a:r>
              <a:rPr lang="en-US" sz="1500" spc="-30">
                <a:solidFill>
                  <a:schemeClr val="tx2">
                    <a:lumMod val="75000"/>
                  </a:schemeClr>
                </a:solidFill>
                <a:effectLst/>
              </a:rPr>
              <a:t>antimeridiano,</a:t>
            </a:r>
            <a:r>
              <a:rPr lang="en-US" sz="1500" spc="-65">
                <a:solidFill>
                  <a:schemeClr val="tx2">
                    <a:lumMod val="75000"/>
                  </a:schemeClr>
                </a:solidFill>
                <a:effectLst/>
              </a:rPr>
              <a:t> </a:t>
            </a:r>
            <a:r>
              <a:rPr lang="en-US" sz="1500" spc="-30">
                <a:solidFill>
                  <a:schemeClr val="tx2">
                    <a:lumMod val="75000"/>
                  </a:schemeClr>
                </a:solidFill>
                <a:effectLst/>
              </a:rPr>
              <a:t>l’associazione</a:t>
            </a:r>
            <a:r>
              <a:rPr lang="en-US" sz="1500" spc="-60">
                <a:solidFill>
                  <a:schemeClr val="tx2">
                    <a:lumMod val="75000"/>
                  </a:schemeClr>
                </a:solidFill>
                <a:effectLst/>
              </a:rPr>
              <a:t> </a:t>
            </a:r>
            <a:r>
              <a:rPr lang="en-US" sz="1500" spc="-30">
                <a:solidFill>
                  <a:schemeClr val="tx2">
                    <a:lumMod val="75000"/>
                  </a:schemeClr>
                </a:solidFill>
                <a:effectLst/>
              </a:rPr>
              <a:t>Senzaconfine</a:t>
            </a:r>
            <a:r>
              <a:rPr lang="en-US" sz="1500" spc="-65">
                <a:solidFill>
                  <a:schemeClr val="tx2">
                    <a:lumMod val="75000"/>
                  </a:schemeClr>
                </a:solidFill>
                <a:effectLst/>
              </a:rPr>
              <a:t> </a:t>
            </a:r>
            <a:r>
              <a:rPr lang="en-US" sz="1500" spc="-30">
                <a:solidFill>
                  <a:schemeClr val="tx2">
                    <a:lumMod val="75000"/>
                  </a:schemeClr>
                </a:solidFill>
                <a:effectLst/>
              </a:rPr>
              <a:t>di</a:t>
            </a:r>
            <a:r>
              <a:rPr lang="en-US" sz="1500" spc="-65">
                <a:solidFill>
                  <a:schemeClr val="tx2">
                    <a:lumMod val="75000"/>
                  </a:schemeClr>
                </a:solidFill>
                <a:effectLst/>
              </a:rPr>
              <a:t> </a:t>
            </a:r>
            <a:r>
              <a:rPr lang="en-US" sz="1500" spc="-30">
                <a:solidFill>
                  <a:schemeClr val="tx2">
                    <a:lumMod val="75000"/>
                  </a:schemeClr>
                </a:solidFill>
                <a:effectLst/>
              </a:rPr>
              <a:t>Aprilia ha</a:t>
            </a:r>
            <a:r>
              <a:rPr lang="en-US" sz="1500" spc="-40">
                <a:solidFill>
                  <a:schemeClr val="tx2">
                    <a:lumMod val="75000"/>
                  </a:schemeClr>
                </a:solidFill>
                <a:effectLst/>
              </a:rPr>
              <a:t> </a:t>
            </a:r>
            <a:r>
              <a:rPr lang="en-US" sz="1500" spc="-30">
                <a:solidFill>
                  <a:schemeClr val="tx2">
                    <a:lumMod val="75000"/>
                  </a:schemeClr>
                </a:solidFill>
                <a:effectLst/>
              </a:rPr>
              <a:t>impegnato</a:t>
            </a:r>
            <a:r>
              <a:rPr lang="en-US" sz="1500" spc="-45">
                <a:solidFill>
                  <a:schemeClr val="tx2">
                    <a:lumMod val="75000"/>
                  </a:schemeClr>
                </a:solidFill>
                <a:effectLst/>
              </a:rPr>
              <a:t> </a:t>
            </a:r>
            <a:r>
              <a:rPr lang="en-US" sz="1500" spc="-30">
                <a:solidFill>
                  <a:schemeClr val="tx2">
                    <a:lumMod val="75000"/>
                  </a:schemeClr>
                </a:solidFill>
                <a:effectLst/>
              </a:rPr>
              <a:t>ogni</a:t>
            </a:r>
            <a:r>
              <a:rPr lang="en-US" sz="1500" spc="-50">
                <a:solidFill>
                  <a:schemeClr val="tx2">
                    <a:lumMod val="75000"/>
                  </a:schemeClr>
                </a:solidFill>
                <a:effectLst/>
              </a:rPr>
              <a:t> </a:t>
            </a:r>
            <a:r>
              <a:rPr lang="en-US" sz="1500" spc="-30">
                <a:solidFill>
                  <a:schemeClr val="tx2">
                    <a:lumMod val="75000"/>
                  </a:schemeClr>
                </a:solidFill>
                <a:effectLst/>
              </a:rPr>
              <a:t>giorno</a:t>
            </a:r>
            <a:r>
              <a:rPr lang="en-US" sz="1500" spc="-45">
                <a:solidFill>
                  <a:schemeClr val="tx2">
                    <a:lumMod val="75000"/>
                  </a:schemeClr>
                </a:solidFill>
                <a:effectLst/>
              </a:rPr>
              <a:t> </a:t>
            </a:r>
            <a:r>
              <a:rPr lang="en-US" sz="1500" spc="-30">
                <a:solidFill>
                  <a:schemeClr val="tx2">
                    <a:lumMod val="75000"/>
                  </a:schemeClr>
                </a:solidFill>
                <a:effectLst/>
              </a:rPr>
              <a:t>4</a:t>
            </a:r>
            <a:r>
              <a:rPr lang="en-US" sz="1500" spc="-45">
                <a:solidFill>
                  <a:schemeClr val="tx2">
                    <a:lumMod val="75000"/>
                  </a:schemeClr>
                </a:solidFill>
                <a:effectLst/>
              </a:rPr>
              <a:t> </a:t>
            </a:r>
            <a:r>
              <a:rPr lang="en-US" sz="1500" spc="-30">
                <a:solidFill>
                  <a:schemeClr val="tx2">
                    <a:lumMod val="75000"/>
                  </a:schemeClr>
                </a:solidFill>
                <a:effectLst/>
              </a:rPr>
              <a:t>volontarie</a:t>
            </a:r>
            <a:r>
              <a:rPr lang="en-US" sz="1500" spc="-40">
                <a:solidFill>
                  <a:schemeClr val="tx2">
                    <a:lumMod val="75000"/>
                  </a:schemeClr>
                </a:solidFill>
                <a:effectLst/>
              </a:rPr>
              <a:t> </a:t>
            </a:r>
            <a:r>
              <a:rPr lang="en-US" sz="1500" spc="-30">
                <a:solidFill>
                  <a:schemeClr val="tx2">
                    <a:lumMod val="75000"/>
                  </a:schemeClr>
                </a:solidFill>
                <a:effectLst/>
              </a:rPr>
              <a:t>per</a:t>
            </a:r>
            <a:r>
              <a:rPr lang="en-US" sz="1500" spc="-50">
                <a:solidFill>
                  <a:schemeClr val="tx2">
                    <a:lumMod val="75000"/>
                  </a:schemeClr>
                </a:solidFill>
                <a:effectLst/>
              </a:rPr>
              <a:t> </a:t>
            </a:r>
            <a:r>
              <a:rPr lang="en-US" sz="1500" spc="-30">
                <a:solidFill>
                  <a:schemeClr val="tx2">
                    <a:lumMod val="75000"/>
                  </a:schemeClr>
                </a:solidFill>
                <a:effectLst/>
              </a:rPr>
              <a:t>un</a:t>
            </a:r>
            <a:r>
              <a:rPr lang="en-US" sz="1500" spc="-40">
                <a:solidFill>
                  <a:schemeClr val="tx2">
                    <a:lumMod val="75000"/>
                  </a:schemeClr>
                </a:solidFill>
                <a:effectLst/>
              </a:rPr>
              <a:t> </a:t>
            </a:r>
            <a:r>
              <a:rPr lang="en-US" sz="1500" spc="-30">
                <a:solidFill>
                  <a:schemeClr val="tx2">
                    <a:lumMod val="75000"/>
                  </a:schemeClr>
                </a:solidFill>
                <a:effectLst/>
              </a:rPr>
              <a:t>totale</a:t>
            </a:r>
            <a:r>
              <a:rPr lang="en-US" sz="1500" spc="-40">
                <a:solidFill>
                  <a:schemeClr val="tx2">
                    <a:lumMod val="75000"/>
                  </a:schemeClr>
                </a:solidFill>
                <a:effectLst/>
              </a:rPr>
              <a:t> </a:t>
            </a:r>
            <a:r>
              <a:rPr lang="en-US" sz="1500" spc="-30">
                <a:solidFill>
                  <a:schemeClr val="tx2">
                    <a:lumMod val="75000"/>
                  </a:schemeClr>
                </a:solidFill>
                <a:effectLst/>
              </a:rPr>
              <a:t>complessivo</a:t>
            </a:r>
            <a:r>
              <a:rPr lang="en-US" sz="1500" spc="-40">
                <a:solidFill>
                  <a:schemeClr val="tx2">
                    <a:lumMod val="75000"/>
                  </a:schemeClr>
                </a:solidFill>
                <a:effectLst/>
              </a:rPr>
              <a:t> </a:t>
            </a:r>
            <a:r>
              <a:rPr lang="en-US" sz="1500" spc="-30">
                <a:solidFill>
                  <a:schemeClr val="tx2">
                    <a:lumMod val="75000"/>
                  </a:schemeClr>
                </a:solidFill>
                <a:effectLst/>
              </a:rPr>
              <a:t>di</a:t>
            </a:r>
            <a:r>
              <a:rPr lang="en-US" sz="1500" spc="-40">
                <a:solidFill>
                  <a:schemeClr val="tx2">
                    <a:lumMod val="75000"/>
                  </a:schemeClr>
                </a:solidFill>
                <a:effectLst/>
              </a:rPr>
              <a:t> </a:t>
            </a:r>
            <a:r>
              <a:rPr lang="en-US" sz="1500" spc="-30">
                <a:solidFill>
                  <a:schemeClr val="tx2">
                    <a:lumMod val="75000"/>
                  </a:schemeClr>
                </a:solidFill>
                <a:effectLst/>
              </a:rPr>
              <a:t>80</a:t>
            </a:r>
            <a:r>
              <a:rPr lang="en-US" sz="1500" spc="-45">
                <a:solidFill>
                  <a:schemeClr val="tx2">
                    <a:lumMod val="75000"/>
                  </a:schemeClr>
                </a:solidFill>
                <a:effectLst/>
              </a:rPr>
              <a:t> </a:t>
            </a:r>
            <a:r>
              <a:rPr lang="en-US" sz="1500" spc="-30">
                <a:solidFill>
                  <a:schemeClr val="tx2">
                    <a:lumMod val="75000"/>
                  </a:schemeClr>
                </a:solidFill>
                <a:effectLst/>
              </a:rPr>
              <a:t>ore.</a:t>
            </a:r>
            <a:endParaRPr lang="en-US" sz="1500">
              <a:solidFill>
                <a:schemeClr val="tx2">
                  <a:lumMod val="75000"/>
                </a:schemeClr>
              </a:solidFill>
              <a:effectLst/>
            </a:endParaRPr>
          </a:p>
        </p:txBody>
      </p:sp>
    </p:spTree>
    <p:extLst>
      <p:ext uri="{BB962C8B-B14F-4D97-AF65-F5344CB8AC3E}">
        <p14:creationId xmlns:p14="http://schemas.microsoft.com/office/powerpoint/2010/main" val="3356067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2" name="Group 83">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2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2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2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2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3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3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3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3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13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135" name="Group 97">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3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13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13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13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14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14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14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14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14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14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14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14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148" name="Rectangle 111">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9"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150" name="Rectangle 115">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77369024-368E-BAF7-3EF2-65CB43BE722B}"/>
              </a:ext>
            </a:extLst>
          </p:cNvPr>
          <p:cNvSpPr txBox="1"/>
          <p:nvPr/>
        </p:nvSpPr>
        <p:spPr>
          <a:xfrm>
            <a:off x="649224" y="645106"/>
            <a:ext cx="5122652" cy="1259894"/>
          </a:xfrm>
          <a:prstGeom prst="rect">
            <a:avLst/>
          </a:prstGeom>
        </p:spPr>
        <p:txBody>
          <a:bodyPr vert="horz" lIns="91440" tIns="45720" rIns="91440" bIns="45720" rtlCol="0" anchor="t">
            <a:normAutofit/>
          </a:bodyPr>
          <a:lstStyle/>
          <a:p>
            <a:pPr>
              <a:spcBef>
                <a:spcPct val="0"/>
              </a:spcBef>
              <a:spcAft>
                <a:spcPts val="600"/>
              </a:spcAft>
            </a:pPr>
            <a:r>
              <a:rPr lang="en-US" sz="3600" b="1">
                <a:solidFill>
                  <a:schemeClr val="tx1">
                    <a:lumMod val="85000"/>
                    <a:lumOff val="15000"/>
                  </a:schemeClr>
                </a:solidFill>
                <a:latin typeface="+mj-lt"/>
                <a:ea typeface="+mj-ea"/>
                <a:cs typeface="+mj-cs"/>
              </a:rPr>
              <a:t>“Creiamo il libro”</a:t>
            </a:r>
          </a:p>
        </p:txBody>
      </p:sp>
      <p:sp>
        <p:nvSpPr>
          <p:cNvPr id="151" name="Rectangle 117">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 name="CasellaDiTesto 6">
            <a:extLst>
              <a:ext uri="{FF2B5EF4-FFF2-40B4-BE49-F238E27FC236}">
                <a16:creationId xmlns:a16="http://schemas.microsoft.com/office/drawing/2014/main" id="{856436F3-5B8A-3C9A-B2C1-C730A6694852}"/>
              </a:ext>
            </a:extLst>
          </p:cNvPr>
          <p:cNvSpPr txBox="1"/>
          <p:nvPr/>
        </p:nvSpPr>
        <p:spPr>
          <a:xfrm>
            <a:off x="649225" y="2133600"/>
            <a:ext cx="5122652" cy="3759253"/>
          </a:xfrm>
          <a:prstGeom prst="rect">
            <a:avLst/>
          </a:prstGeom>
        </p:spPr>
        <p:txBody>
          <a:bodyPr vert="horz" lIns="91440" tIns="45720" rIns="91440" bIns="45720" rtlCol="0">
            <a:normAutofit/>
          </a:bodyPr>
          <a:lstStyle/>
          <a:p>
            <a:pPr marL="89535">
              <a:spcBef>
                <a:spcPts val="1000"/>
              </a:spcBef>
              <a:buClr>
                <a:schemeClr val="accent1"/>
              </a:buClr>
              <a:buFont typeface="Wingdings 3" charset="2"/>
              <a:buChar char=""/>
            </a:pPr>
            <a:r>
              <a:rPr lang="en-US">
                <a:solidFill>
                  <a:schemeClr val="tx1">
                    <a:lumMod val="75000"/>
                    <a:lumOff val="25000"/>
                  </a:schemeClr>
                </a:solidFill>
                <a:effectLst/>
              </a:rPr>
              <a:t>Nei</a:t>
            </a:r>
            <a:r>
              <a:rPr lang="en-US" spc="130">
                <a:solidFill>
                  <a:schemeClr val="tx1">
                    <a:lumMod val="75000"/>
                    <a:lumOff val="25000"/>
                  </a:schemeClr>
                </a:solidFill>
                <a:effectLst/>
              </a:rPr>
              <a:t>  </a:t>
            </a:r>
            <a:r>
              <a:rPr lang="en-US">
                <a:solidFill>
                  <a:schemeClr val="tx1">
                    <a:lumMod val="75000"/>
                    <a:lumOff val="25000"/>
                  </a:schemeClr>
                </a:solidFill>
                <a:effectLst/>
              </a:rPr>
              <a:t>mesi</a:t>
            </a:r>
            <a:r>
              <a:rPr lang="en-US" spc="135">
                <a:solidFill>
                  <a:schemeClr val="tx1">
                    <a:lumMod val="75000"/>
                    <a:lumOff val="25000"/>
                  </a:schemeClr>
                </a:solidFill>
                <a:effectLst/>
              </a:rPr>
              <a:t>  </a:t>
            </a:r>
            <a:r>
              <a:rPr lang="en-US">
                <a:solidFill>
                  <a:schemeClr val="tx1">
                    <a:lumMod val="75000"/>
                    <a:lumOff val="25000"/>
                  </a:schemeClr>
                </a:solidFill>
                <a:effectLst/>
              </a:rPr>
              <a:t>di</a:t>
            </a:r>
            <a:r>
              <a:rPr lang="en-US" spc="135">
                <a:solidFill>
                  <a:schemeClr val="tx1">
                    <a:lumMod val="75000"/>
                    <a:lumOff val="25000"/>
                  </a:schemeClr>
                </a:solidFill>
                <a:effectLst/>
              </a:rPr>
              <a:t>  </a:t>
            </a:r>
            <a:r>
              <a:rPr lang="en-US">
                <a:solidFill>
                  <a:schemeClr val="tx1">
                    <a:lumMod val="75000"/>
                    <a:lumOff val="25000"/>
                  </a:schemeClr>
                </a:solidFill>
                <a:effectLst/>
              </a:rPr>
              <a:t>giugno,</a:t>
            </a:r>
            <a:r>
              <a:rPr lang="en-US" spc="345">
                <a:solidFill>
                  <a:schemeClr val="tx1">
                    <a:lumMod val="75000"/>
                    <a:lumOff val="25000"/>
                  </a:schemeClr>
                </a:solidFill>
                <a:effectLst/>
              </a:rPr>
              <a:t> </a:t>
            </a:r>
            <a:r>
              <a:rPr lang="en-US">
                <a:solidFill>
                  <a:schemeClr val="tx1">
                    <a:lumMod val="75000"/>
                    <a:lumOff val="25000"/>
                  </a:schemeClr>
                </a:solidFill>
                <a:effectLst/>
              </a:rPr>
              <a:t>luglio</a:t>
            </a:r>
            <a:r>
              <a:rPr lang="en-US" spc="340">
                <a:solidFill>
                  <a:schemeClr val="tx1">
                    <a:lumMod val="75000"/>
                    <a:lumOff val="25000"/>
                  </a:schemeClr>
                </a:solidFill>
                <a:effectLst/>
              </a:rPr>
              <a:t> </a:t>
            </a:r>
            <a:r>
              <a:rPr lang="en-US">
                <a:solidFill>
                  <a:schemeClr val="tx1">
                    <a:lumMod val="75000"/>
                    <a:lumOff val="25000"/>
                  </a:schemeClr>
                </a:solidFill>
                <a:effectLst/>
              </a:rPr>
              <a:t>e</a:t>
            </a:r>
            <a:r>
              <a:rPr lang="en-US" spc="330">
                <a:solidFill>
                  <a:schemeClr val="tx1">
                    <a:lumMod val="75000"/>
                    <a:lumOff val="25000"/>
                  </a:schemeClr>
                </a:solidFill>
                <a:effectLst/>
              </a:rPr>
              <a:t> </a:t>
            </a:r>
            <a:r>
              <a:rPr lang="en-US">
                <a:solidFill>
                  <a:schemeClr val="tx1">
                    <a:lumMod val="75000"/>
                    <a:lumOff val="25000"/>
                  </a:schemeClr>
                </a:solidFill>
                <a:effectLst/>
              </a:rPr>
              <a:t>settembre</a:t>
            </a:r>
            <a:r>
              <a:rPr lang="en-US" spc="340">
                <a:solidFill>
                  <a:schemeClr val="tx1">
                    <a:lumMod val="75000"/>
                    <a:lumOff val="25000"/>
                  </a:schemeClr>
                </a:solidFill>
                <a:effectLst/>
              </a:rPr>
              <a:t> </a:t>
            </a:r>
            <a:r>
              <a:rPr lang="en-US">
                <a:solidFill>
                  <a:schemeClr val="tx1">
                    <a:lumMod val="75000"/>
                    <a:lumOff val="25000"/>
                  </a:schemeClr>
                </a:solidFill>
                <a:effectLst/>
              </a:rPr>
              <a:t>2024,</a:t>
            </a:r>
            <a:r>
              <a:rPr lang="en-US" spc="340">
                <a:solidFill>
                  <a:schemeClr val="tx1">
                    <a:lumMod val="75000"/>
                    <a:lumOff val="25000"/>
                  </a:schemeClr>
                </a:solidFill>
                <a:effectLst/>
              </a:rPr>
              <a:t> </a:t>
            </a:r>
            <a:r>
              <a:rPr lang="en-US">
                <a:solidFill>
                  <a:schemeClr val="tx1">
                    <a:lumMod val="75000"/>
                    <a:lumOff val="25000"/>
                  </a:schemeClr>
                </a:solidFill>
                <a:effectLst/>
              </a:rPr>
              <a:t>l’associazione</a:t>
            </a:r>
            <a:r>
              <a:rPr lang="en-US" spc="350">
                <a:solidFill>
                  <a:schemeClr val="tx1">
                    <a:lumMod val="75000"/>
                    <a:lumOff val="25000"/>
                  </a:schemeClr>
                </a:solidFill>
                <a:effectLst/>
              </a:rPr>
              <a:t> </a:t>
            </a:r>
            <a:r>
              <a:rPr lang="en-US">
                <a:solidFill>
                  <a:schemeClr val="tx1">
                    <a:lumMod val="75000"/>
                    <a:lumOff val="25000"/>
                  </a:schemeClr>
                </a:solidFill>
                <a:effectLst/>
              </a:rPr>
              <a:t>Arte</a:t>
            </a:r>
            <a:r>
              <a:rPr lang="en-US" spc="335">
                <a:solidFill>
                  <a:schemeClr val="tx1">
                    <a:lumMod val="75000"/>
                    <a:lumOff val="25000"/>
                  </a:schemeClr>
                </a:solidFill>
                <a:effectLst/>
              </a:rPr>
              <a:t> </a:t>
            </a:r>
            <a:r>
              <a:rPr lang="en-US">
                <a:solidFill>
                  <a:schemeClr val="tx1">
                    <a:lumMod val="75000"/>
                    <a:lumOff val="25000"/>
                  </a:schemeClr>
                </a:solidFill>
                <a:effectLst/>
              </a:rPr>
              <a:t>Mediterranea</a:t>
            </a:r>
            <a:r>
              <a:rPr lang="en-US" b="1">
                <a:solidFill>
                  <a:schemeClr val="tx1">
                    <a:lumMod val="75000"/>
                    <a:lumOff val="25000"/>
                  </a:schemeClr>
                </a:solidFill>
                <a:effectLst/>
              </a:rPr>
              <a:t>,</a:t>
            </a:r>
            <a:r>
              <a:rPr lang="en-US" b="1" spc="355">
                <a:solidFill>
                  <a:schemeClr val="tx1">
                    <a:lumMod val="75000"/>
                    <a:lumOff val="25000"/>
                  </a:schemeClr>
                </a:solidFill>
                <a:effectLst/>
              </a:rPr>
              <a:t> </a:t>
            </a:r>
            <a:r>
              <a:rPr lang="en-US" spc="-10">
                <a:solidFill>
                  <a:schemeClr val="tx1">
                    <a:lumMod val="75000"/>
                    <a:lumOff val="25000"/>
                  </a:schemeClr>
                </a:solidFill>
                <a:effectLst/>
              </a:rPr>
              <a:t>insieme all’associazione Matres, ha organizzato diversi laboratori di lettura ricreativa e animata in cui più di 20 bambine e i bambini della scuola primaria dell’Istituto Comprensivo “G. Orzini” hanno avuto l'opportunità di esplorare temi complessi come la guerra, il conflitto, la comunicazione non violenza e la pace attraverso l’arte e la creatività</a:t>
            </a:r>
            <a:endParaRPr lang="en-US">
              <a:solidFill>
                <a:schemeClr val="tx1">
                  <a:lumMod val="75000"/>
                  <a:lumOff val="25000"/>
                </a:schemeClr>
              </a:solidFill>
              <a:effectLst/>
            </a:endParaRPr>
          </a:p>
        </p:txBody>
      </p:sp>
      <p:pic>
        <p:nvPicPr>
          <p:cNvPr id="8" name="Image 2" descr="Immagine che contiene disegno, illustrazione, schizzo, Arte bambini&#10;&#10;Il contenuto generato dall'IA potrebbe non essere corretto.">
            <a:extLst>
              <a:ext uri="{FF2B5EF4-FFF2-40B4-BE49-F238E27FC236}">
                <a16:creationId xmlns:a16="http://schemas.microsoft.com/office/drawing/2014/main" id="{349A9D18-0C53-C41C-9A19-A398815509C4}"/>
              </a:ext>
            </a:extLst>
          </p:cNvPr>
          <p:cNvPicPr>
            <a:picLocks/>
          </p:cNvPicPr>
          <p:nvPr/>
        </p:nvPicPr>
        <p:blipFill>
          <a:blip r:embed="rId2" cstate="print"/>
          <a:stretch>
            <a:fillRect/>
          </a:stretch>
        </p:blipFill>
        <p:spPr>
          <a:xfrm>
            <a:off x="6091916" y="1346384"/>
            <a:ext cx="5451627" cy="3845191"/>
          </a:xfrm>
          <a:prstGeom prst="rect">
            <a:avLst/>
          </a:prstGeom>
        </p:spPr>
      </p:pic>
      <p:sp>
        <p:nvSpPr>
          <p:cNvPr id="152"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318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F266A7C-4241-CBE3-7C2F-0DABA39758A8}"/>
              </a:ext>
            </a:extLst>
          </p:cNvPr>
          <p:cNvSpPr txBox="1"/>
          <p:nvPr/>
        </p:nvSpPr>
        <p:spPr>
          <a:xfrm>
            <a:off x="1546990" y="1604142"/>
            <a:ext cx="10101756" cy="869982"/>
          </a:xfrm>
          <a:prstGeom prst="rect">
            <a:avLst/>
          </a:prstGeom>
          <a:noFill/>
        </p:spPr>
        <p:txBody>
          <a:bodyPr wrap="square">
            <a:spAutoFit/>
          </a:bodyPr>
          <a:lstStyle/>
          <a:p>
            <a:pPr>
              <a:lnSpc>
                <a:spcPct val="150000"/>
              </a:lnSpc>
            </a:pPr>
            <a:r>
              <a:rPr lang="it-IT" sz="1800" dirty="0">
                <a:effectLst/>
                <a:latin typeface="Tahoma" panose="020B0604030504040204" pitchFamily="34" charset="0"/>
                <a:ea typeface="Tahoma" panose="020B0604030504040204" pitchFamily="34" charset="0"/>
                <a:cs typeface="Tahoma" panose="020B0604030504040204" pitchFamily="34" charset="0"/>
              </a:rPr>
              <a:t>In particolare, le studentesse e gli studenti durante un percorso laboratoriale</a:t>
            </a:r>
            <a:r>
              <a:rPr lang="it-IT" sz="1800" spc="20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 5 incontri della durata di 2 ore ciascuno, guidati dai volontari e dalle volontarie delle associazioni, </a:t>
            </a:r>
            <a:endParaRPr lang="it-IT" dirty="0"/>
          </a:p>
        </p:txBody>
      </p:sp>
      <p:pic>
        <p:nvPicPr>
          <p:cNvPr id="6" name="Image 3">
            <a:extLst>
              <a:ext uri="{FF2B5EF4-FFF2-40B4-BE49-F238E27FC236}">
                <a16:creationId xmlns:a16="http://schemas.microsoft.com/office/drawing/2014/main" id="{AF50039C-CC16-F5C9-6BEE-002DBFED0A63}"/>
              </a:ext>
            </a:extLst>
          </p:cNvPr>
          <p:cNvPicPr>
            <a:picLocks/>
          </p:cNvPicPr>
          <p:nvPr/>
        </p:nvPicPr>
        <p:blipFill>
          <a:blip r:embed="rId2" cstate="print"/>
          <a:stretch>
            <a:fillRect/>
          </a:stretch>
        </p:blipFill>
        <p:spPr>
          <a:xfrm>
            <a:off x="5927834" y="2648898"/>
            <a:ext cx="5580994" cy="3619675"/>
          </a:xfrm>
          <a:prstGeom prst="rect">
            <a:avLst/>
          </a:prstGeom>
        </p:spPr>
      </p:pic>
      <p:sp>
        <p:nvSpPr>
          <p:cNvPr id="8" name="CasellaDiTesto 7">
            <a:extLst>
              <a:ext uri="{FF2B5EF4-FFF2-40B4-BE49-F238E27FC236}">
                <a16:creationId xmlns:a16="http://schemas.microsoft.com/office/drawing/2014/main" id="{BDABF582-232D-B6B8-060A-1057E5071216}"/>
              </a:ext>
            </a:extLst>
          </p:cNvPr>
          <p:cNvSpPr txBox="1"/>
          <p:nvPr/>
        </p:nvSpPr>
        <p:spPr>
          <a:xfrm>
            <a:off x="1546990" y="3169331"/>
            <a:ext cx="4380844" cy="2578810"/>
          </a:xfrm>
          <a:prstGeom prst="rect">
            <a:avLst/>
          </a:prstGeom>
          <a:noFill/>
        </p:spPr>
        <p:txBody>
          <a:bodyPr wrap="square">
            <a:spAutoFit/>
          </a:bodyPr>
          <a:lstStyle/>
          <a:p>
            <a:pPr>
              <a:lnSpc>
                <a:spcPct val="150000"/>
              </a:lnSpc>
            </a:pPr>
            <a:r>
              <a:rPr lang="it-IT" sz="1800" dirty="0">
                <a:effectLst/>
                <a:latin typeface="Tahoma" panose="020B0604030504040204" pitchFamily="34" charset="0"/>
                <a:ea typeface="Tahoma" panose="020B0604030504040204" pitchFamily="34" charset="0"/>
                <a:cs typeface="Tahoma" panose="020B0604030504040204" pitchFamily="34" charset="0"/>
              </a:rPr>
              <a:t>hanno disegnato e illustrato, in base alle loro prospettive, i due albi illustrati “Perché?” e “Guerra, lasciaci in pace!” che sono stati da stimolo per il lavoro artistico-espressivo mirato quindi alla creazione di libri personalizzati.</a:t>
            </a:r>
          </a:p>
        </p:txBody>
      </p:sp>
    </p:spTree>
    <p:extLst>
      <p:ext uri="{BB962C8B-B14F-4D97-AF65-F5344CB8AC3E}">
        <p14:creationId xmlns:p14="http://schemas.microsoft.com/office/powerpoint/2010/main" val="4015142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E7D07C2-1E9F-1F3A-CDF0-B6387FB9CCC1}"/>
              </a:ext>
            </a:extLst>
          </p:cNvPr>
          <p:cNvSpPr txBox="1"/>
          <p:nvPr/>
        </p:nvSpPr>
        <p:spPr>
          <a:xfrm>
            <a:off x="1860331" y="948064"/>
            <a:ext cx="9948041" cy="3012748"/>
          </a:xfrm>
          <a:prstGeom prst="rect">
            <a:avLst/>
          </a:prstGeom>
          <a:noFill/>
        </p:spPr>
        <p:txBody>
          <a:bodyPr wrap="square">
            <a:spAutoFit/>
          </a:bodyPr>
          <a:lstStyle/>
          <a:p>
            <a:pPr marL="537845">
              <a:spcBef>
                <a:spcPts val="1030"/>
              </a:spcBef>
            </a:pPr>
            <a:r>
              <a:rPr lang="it-IT" b="1" dirty="0">
                <a:effectLst/>
                <a:latin typeface="Tahoma" panose="020B0604030504040204" pitchFamily="34" charset="0"/>
                <a:ea typeface="Tahoma" panose="020B0604030504040204" pitchFamily="34" charset="0"/>
                <a:cs typeface="Tahoma" panose="020B0604030504040204" pitchFamily="34" charset="0"/>
              </a:rPr>
              <a:t>1°</a:t>
            </a:r>
            <a:r>
              <a:rPr lang="it-IT" b="1" spc="-40" dirty="0">
                <a:effectLst/>
                <a:latin typeface="Tahoma" panose="020B0604030504040204" pitchFamily="34" charset="0"/>
                <a:ea typeface="Tahoma" panose="020B0604030504040204" pitchFamily="34" charset="0"/>
                <a:cs typeface="Tahoma" panose="020B0604030504040204" pitchFamily="34" charset="0"/>
              </a:rPr>
              <a:t> </a:t>
            </a:r>
            <a:r>
              <a:rPr lang="it-IT" b="1" dirty="0">
                <a:effectLst/>
                <a:latin typeface="Tahoma" panose="020B0604030504040204" pitchFamily="34" charset="0"/>
                <a:ea typeface="Tahoma" panose="020B0604030504040204" pitchFamily="34" charset="0"/>
                <a:cs typeface="Tahoma" panose="020B0604030504040204" pitchFamily="34" charset="0"/>
              </a:rPr>
              <a:t>incontro</a:t>
            </a:r>
            <a:r>
              <a:rPr lang="it-IT" b="1" spc="-35" dirty="0">
                <a:effectLst/>
                <a:latin typeface="Tahoma" panose="020B0604030504040204" pitchFamily="34" charset="0"/>
                <a:ea typeface="Tahoma" panose="020B0604030504040204" pitchFamily="34" charset="0"/>
                <a:cs typeface="Tahoma" panose="020B0604030504040204" pitchFamily="34" charset="0"/>
              </a:rPr>
              <a:t> </a:t>
            </a:r>
            <a:r>
              <a:rPr lang="it-IT" b="1" dirty="0">
                <a:effectLst/>
                <a:latin typeface="Tahoma" panose="020B0604030504040204" pitchFamily="34" charset="0"/>
                <a:ea typeface="Tahoma" panose="020B0604030504040204" pitchFamily="34" charset="0"/>
                <a:cs typeface="Tahoma" panose="020B0604030504040204" pitchFamily="34" charset="0"/>
              </a:rPr>
              <a:t>-</a:t>
            </a:r>
            <a:r>
              <a:rPr lang="it-IT" b="1" spc="-10"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14</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giugno</a:t>
            </a:r>
            <a:r>
              <a:rPr lang="it-IT" spc="-40"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dalle</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ore</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09:00</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alle</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ore</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spc="-10" dirty="0">
                <a:effectLst/>
                <a:latin typeface="Tahoma" panose="020B0604030504040204" pitchFamily="34" charset="0"/>
                <a:ea typeface="Tahoma" panose="020B0604030504040204" pitchFamily="34" charset="0"/>
                <a:cs typeface="Tahoma" panose="020B0604030504040204" pitchFamily="34" charset="0"/>
              </a:rPr>
              <a:t>13:00</a:t>
            </a:r>
          </a:p>
          <a:p>
            <a:pPr marL="537845">
              <a:spcBef>
                <a:spcPts val="1030"/>
              </a:spcBef>
            </a:pPr>
            <a:endParaRPr lang="it-IT" dirty="0">
              <a:effectLst/>
              <a:latin typeface="Tahoma" panose="020B0604030504040204" pitchFamily="34" charset="0"/>
              <a:ea typeface="Tahoma" panose="020B0604030504040204" pitchFamily="34" charset="0"/>
              <a:cs typeface="Tahoma" panose="020B0604030504040204" pitchFamily="34" charset="0"/>
            </a:endParaRPr>
          </a:p>
          <a:p>
            <a:pPr marL="89535" marR="101600" algn="just">
              <a:lnSpc>
                <a:spcPct val="115000"/>
              </a:lnSpc>
              <a:spcBef>
                <a:spcPts val="1035"/>
              </a:spcBef>
            </a:pPr>
            <a:r>
              <a:rPr lang="it-IT" dirty="0">
                <a:effectLst/>
                <a:latin typeface="Tahoma" panose="020B0604030504040204" pitchFamily="34" charset="0"/>
                <a:ea typeface="Tahoma" panose="020B0604030504040204" pitchFamily="34" charset="0"/>
                <a:cs typeface="Tahoma" panose="020B0604030504040204" pitchFamily="34" charset="0"/>
              </a:rPr>
              <a:t>Dopo un primo momento di </a:t>
            </a:r>
            <a:r>
              <a:rPr lang="it-IT" dirty="0" err="1">
                <a:effectLst/>
                <a:latin typeface="Tahoma" panose="020B0604030504040204" pitchFamily="34" charset="0"/>
                <a:ea typeface="Tahoma" panose="020B0604030504040204" pitchFamily="34" charset="0"/>
                <a:cs typeface="Tahoma" panose="020B0604030504040204" pitchFamily="34" charset="0"/>
              </a:rPr>
              <a:t>ice</a:t>
            </a:r>
            <a:r>
              <a:rPr lang="it-IT" dirty="0">
                <a:effectLst/>
                <a:latin typeface="Tahoma" panose="020B0604030504040204" pitchFamily="34" charset="0"/>
                <a:ea typeface="Tahoma" panose="020B0604030504040204" pitchFamily="34" charset="0"/>
                <a:cs typeface="Tahoma" panose="020B0604030504040204" pitchFamily="34" charset="0"/>
              </a:rPr>
              <a:t> breaking molto ludico, utile alla conoscenza dei 23 minori partecipanti dai 7 ai 12 anni (divisi in 2 gruppi da circa 10 bambine/i), c’è stato un momento di spiegazione del percorso laboratoriale a cui avrebbero preso parte.</a:t>
            </a:r>
          </a:p>
          <a:p>
            <a:pPr marL="89535" marR="101600" algn="just">
              <a:lnSpc>
                <a:spcPct val="115000"/>
              </a:lnSpc>
              <a:spcBef>
                <a:spcPts val="1035"/>
              </a:spcBef>
            </a:pPr>
            <a:endParaRPr lang="it-IT" dirty="0">
              <a:effectLst/>
              <a:latin typeface="Tahoma" panose="020B0604030504040204" pitchFamily="34" charset="0"/>
              <a:ea typeface="Tahoma" panose="020B0604030504040204" pitchFamily="34" charset="0"/>
              <a:cs typeface="Tahoma" panose="020B0604030504040204" pitchFamily="34" charset="0"/>
            </a:endParaRPr>
          </a:p>
          <a:p>
            <a:pPr marL="89535" marR="100330" algn="just">
              <a:lnSpc>
                <a:spcPct val="115000"/>
              </a:lnSpc>
              <a:spcBef>
                <a:spcPts val="790"/>
              </a:spcBef>
            </a:pPr>
            <a:r>
              <a:rPr lang="it-IT" dirty="0">
                <a:effectLst/>
                <a:latin typeface="Tahoma" panose="020B0604030504040204" pitchFamily="34" charset="0"/>
                <a:ea typeface="Tahoma" panose="020B0604030504040204" pitchFamily="34" charset="0"/>
                <a:cs typeface="Tahoma" panose="020B0604030504040204" pitchFamily="34" charset="0"/>
              </a:rPr>
              <a:t>Nel primo incontro sono stati quindi presentati i due libri dal</a:t>
            </a:r>
            <a:r>
              <a:rPr lang="it-IT" spc="-4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maestro</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d’arte</a:t>
            </a:r>
            <a:r>
              <a:rPr lang="it-IT" spc="-40"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dell’associazione</a:t>
            </a:r>
            <a:r>
              <a:rPr lang="it-IT" spc="-20"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Arte Mediterranea, Antonio de </a:t>
            </a:r>
            <a:r>
              <a:rPr lang="it-IT" dirty="0" err="1">
                <a:effectLst/>
                <a:latin typeface="Tahoma" panose="020B0604030504040204" pitchFamily="34" charset="0"/>
                <a:ea typeface="Tahoma" panose="020B0604030504040204" pitchFamily="34" charset="0"/>
                <a:cs typeface="Tahoma" panose="020B0604030504040204" pitchFamily="34" charset="0"/>
              </a:rPr>
              <a:t>Waure</a:t>
            </a:r>
            <a:r>
              <a:rPr lang="it-IT" dirty="0">
                <a:effectLst/>
                <a:latin typeface="Tahoma" panose="020B0604030504040204" pitchFamily="34" charset="0"/>
                <a:ea typeface="Tahoma" panose="020B0604030504040204" pitchFamily="34" charset="0"/>
                <a:cs typeface="Tahoma" panose="020B0604030504040204" pitchFamily="34" charset="0"/>
              </a:rPr>
              <a:t>, e dall’educatrice dell’associazione Matres, Ligia Luca.</a:t>
            </a:r>
          </a:p>
        </p:txBody>
      </p:sp>
      <p:sp>
        <p:nvSpPr>
          <p:cNvPr id="5" name="CasellaDiTesto 4">
            <a:extLst>
              <a:ext uri="{FF2B5EF4-FFF2-40B4-BE49-F238E27FC236}">
                <a16:creationId xmlns:a16="http://schemas.microsoft.com/office/drawing/2014/main" id="{4D1852C2-7B25-A389-AC4E-70F10A4A698D}"/>
              </a:ext>
            </a:extLst>
          </p:cNvPr>
          <p:cNvSpPr txBox="1"/>
          <p:nvPr/>
        </p:nvSpPr>
        <p:spPr>
          <a:xfrm>
            <a:off x="1860331" y="4315884"/>
            <a:ext cx="9948040" cy="1029256"/>
          </a:xfrm>
          <a:prstGeom prst="rect">
            <a:avLst/>
          </a:prstGeom>
          <a:noFill/>
        </p:spPr>
        <p:txBody>
          <a:bodyPr wrap="square">
            <a:spAutoFit/>
          </a:bodyPr>
          <a:lstStyle/>
          <a:p>
            <a:pPr marL="89535" marR="102235" algn="just">
              <a:lnSpc>
                <a:spcPct val="115000"/>
              </a:lnSpc>
              <a:spcBef>
                <a:spcPts val="105"/>
              </a:spcBef>
            </a:pPr>
            <a:r>
              <a:rPr lang="it-IT" sz="1800" dirty="0">
                <a:effectLst/>
                <a:latin typeface="Tahoma" panose="020B0604030504040204" pitchFamily="34" charset="0"/>
                <a:ea typeface="Tahoma" panose="020B0604030504040204" pitchFamily="34" charset="0"/>
                <a:cs typeface="Tahoma" panose="020B0604030504040204" pitchFamily="34" charset="0"/>
              </a:rPr>
              <a:t>Dopo un momento di ascolto e di risposte alle domande che le letture hanno suscitato nelle bambine e nei bambini, ogni componente del gruppo ha scelto uno dei due libri che lo ha maggiormente incuriosito e su cui avrebbe preferito lavorare.</a:t>
            </a:r>
          </a:p>
        </p:txBody>
      </p:sp>
    </p:spTree>
    <p:extLst>
      <p:ext uri="{BB962C8B-B14F-4D97-AF65-F5344CB8AC3E}">
        <p14:creationId xmlns:p14="http://schemas.microsoft.com/office/powerpoint/2010/main" val="4165943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22B6B6-B0F0-4777-3753-CB64B12ED32C}"/>
              </a:ext>
            </a:extLst>
          </p:cNvPr>
          <p:cNvSpPr txBox="1"/>
          <p:nvPr/>
        </p:nvSpPr>
        <p:spPr>
          <a:xfrm>
            <a:off x="2274176" y="737616"/>
            <a:ext cx="6093372" cy="369332"/>
          </a:xfrm>
          <a:prstGeom prst="rect">
            <a:avLst/>
          </a:prstGeom>
          <a:noFill/>
        </p:spPr>
        <p:txBody>
          <a:bodyPr wrap="square">
            <a:spAutoFit/>
          </a:bodyPr>
          <a:lstStyle/>
          <a:p>
            <a:r>
              <a:rPr lang="it-IT" sz="1800" b="1" dirty="0">
                <a:effectLst/>
                <a:latin typeface="Tahoma" panose="020B0604030504040204" pitchFamily="34" charset="0"/>
                <a:ea typeface="Tahoma" panose="020B0604030504040204" pitchFamily="34" charset="0"/>
                <a:cs typeface="Tahoma" panose="020B0604030504040204" pitchFamily="34" charset="0"/>
              </a:rPr>
              <a:t>2°</a:t>
            </a:r>
            <a:r>
              <a:rPr lang="it-IT" sz="1800" b="1" spc="-40" dirty="0">
                <a:effectLst/>
                <a:latin typeface="Tahoma" panose="020B0604030504040204" pitchFamily="34" charset="0"/>
                <a:ea typeface="Tahoma" panose="020B0604030504040204" pitchFamily="34" charset="0"/>
                <a:cs typeface="Tahoma" panose="020B0604030504040204" pitchFamily="34" charset="0"/>
              </a:rPr>
              <a:t> </a:t>
            </a:r>
            <a:r>
              <a:rPr lang="it-IT" sz="1800" b="1" dirty="0">
                <a:effectLst/>
                <a:latin typeface="Tahoma" panose="020B0604030504040204" pitchFamily="34" charset="0"/>
                <a:ea typeface="Tahoma" panose="020B0604030504040204" pitchFamily="34" charset="0"/>
                <a:cs typeface="Tahoma" panose="020B0604030504040204" pitchFamily="34" charset="0"/>
              </a:rPr>
              <a:t>incontro-</a:t>
            </a:r>
            <a:r>
              <a:rPr lang="it-IT" sz="1800" b="1" spc="-1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17</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giugno</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dalle</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ore</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09:00</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alle</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ore</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13:00</a:t>
            </a: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32912A-16DE-10BE-F9CA-918C26EBF137}"/>
              </a:ext>
            </a:extLst>
          </p:cNvPr>
          <p:cNvSpPr txBox="1"/>
          <p:nvPr/>
        </p:nvSpPr>
        <p:spPr>
          <a:xfrm>
            <a:off x="2715611" y="1397675"/>
            <a:ext cx="6093372" cy="2031325"/>
          </a:xfrm>
          <a:prstGeom prst="rect">
            <a:avLst/>
          </a:prstGeom>
          <a:noFill/>
        </p:spPr>
        <p:txBody>
          <a:bodyPr wrap="square">
            <a:spAutoFit/>
          </a:bodyPr>
          <a:lstStyle/>
          <a:p>
            <a:r>
              <a:rPr lang="it-IT" sz="1800" dirty="0">
                <a:effectLst/>
                <a:latin typeface="Tahoma" panose="020B0604030504040204" pitchFamily="34" charset="0"/>
                <a:ea typeface="Tahoma" panose="020B0604030504040204" pitchFamily="34" charset="0"/>
                <a:cs typeface="Tahoma" panose="020B0604030504040204" pitchFamily="34" charset="0"/>
              </a:rPr>
              <a:t>Al secondo incontro sono stati riletti i libri anche per i bambini assenti durante il primo incontro. Sono state spiegate varie tecniche di disegno, utili nel supportare studentesse e studenti nell’esprimere, rielaborare e raffigurare artisticamente i pensieri connessi alle letture degli albi illustrati. Si è quindi proceduto a disegnare</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su</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vari</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fogli</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le</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sequenze</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temporali</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del</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libro</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da</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realizzare</a:t>
            </a: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63B7CCA6-E6EB-587F-D42A-E10F15A61F45}"/>
              </a:ext>
            </a:extLst>
          </p:cNvPr>
          <p:cNvSpPr txBox="1"/>
          <p:nvPr/>
        </p:nvSpPr>
        <p:spPr>
          <a:xfrm>
            <a:off x="4560176" y="4074687"/>
            <a:ext cx="6093372" cy="1856919"/>
          </a:xfrm>
          <a:prstGeom prst="rect">
            <a:avLst/>
          </a:prstGeom>
          <a:noFill/>
        </p:spPr>
        <p:txBody>
          <a:bodyPr wrap="square">
            <a:spAutoFit/>
          </a:bodyPr>
          <a:lstStyle/>
          <a:p>
            <a:pPr marL="89535" algn="just">
              <a:spcBef>
                <a:spcPts val="790"/>
              </a:spcBef>
            </a:pPr>
            <a:r>
              <a:rPr lang="it-IT" b="1" dirty="0">
                <a:effectLst/>
                <a:latin typeface="Tahoma" panose="020B0604030504040204" pitchFamily="34" charset="0"/>
                <a:ea typeface="Tahoma" panose="020B0604030504040204" pitchFamily="34" charset="0"/>
                <a:cs typeface="Tahoma" panose="020B0604030504040204" pitchFamily="34" charset="0"/>
              </a:rPr>
              <a:t>3°</a:t>
            </a:r>
            <a:r>
              <a:rPr lang="it-IT" b="1" spc="-40" dirty="0">
                <a:effectLst/>
                <a:latin typeface="Tahoma" panose="020B0604030504040204" pitchFamily="34" charset="0"/>
                <a:ea typeface="Tahoma" panose="020B0604030504040204" pitchFamily="34" charset="0"/>
                <a:cs typeface="Tahoma" panose="020B0604030504040204" pitchFamily="34" charset="0"/>
              </a:rPr>
              <a:t> </a:t>
            </a:r>
            <a:r>
              <a:rPr lang="it-IT" b="1" dirty="0">
                <a:effectLst/>
                <a:latin typeface="Tahoma" panose="020B0604030504040204" pitchFamily="34" charset="0"/>
                <a:ea typeface="Tahoma" panose="020B0604030504040204" pitchFamily="34" charset="0"/>
                <a:cs typeface="Tahoma" panose="020B0604030504040204" pitchFamily="34" charset="0"/>
              </a:rPr>
              <a:t>incontro</a:t>
            </a:r>
            <a:r>
              <a:rPr lang="it-IT" b="1" spc="-35" dirty="0">
                <a:effectLst/>
                <a:latin typeface="Tahoma" panose="020B0604030504040204" pitchFamily="34" charset="0"/>
                <a:ea typeface="Tahoma" panose="020B0604030504040204" pitchFamily="34" charset="0"/>
                <a:cs typeface="Tahoma" panose="020B0604030504040204" pitchFamily="34" charset="0"/>
              </a:rPr>
              <a:t> </a:t>
            </a:r>
            <a:r>
              <a:rPr lang="it-IT" b="1" dirty="0">
                <a:effectLst/>
                <a:latin typeface="Tahoma" panose="020B0604030504040204" pitchFamily="34" charset="0"/>
                <a:ea typeface="Tahoma" panose="020B0604030504040204" pitchFamily="34" charset="0"/>
                <a:cs typeface="Tahoma" panose="020B0604030504040204" pitchFamily="34" charset="0"/>
              </a:rPr>
              <a:t>-</a:t>
            </a:r>
            <a:r>
              <a:rPr lang="it-IT" b="1" spc="-10"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24</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giugno</a:t>
            </a:r>
            <a:r>
              <a:rPr lang="it-IT" spc="-40"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dalle</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ore</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09:00</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alle</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dirty="0">
                <a:effectLst/>
                <a:latin typeface="Tahoma" panose="020B0604030504040204" pitchFamily="34" charset="0"/>
                <a:ea typeface="Tahoma" panose="020B0604030504040204" pitchFamily="34" charset="0"/>
                <a:cs typeface="Tahoma" panose="020B0604030504040204" pitchFamily="34" charset="0"/>
              </a:rPr>
              <a:t>ore</a:t>
            </a:r>
            <a:r>
              <a:rPr lang="it-IT" spc="-35" dirty="0">
                <a:effectLst/>
                <a:latin typeface="Tahoma" panose="020B0604030504040204" pitchFamily="34" charset="0"/>
                <a:ea typeface="Tahoma" panose="020B0604030504040204" pitchFamily="34" charset="0"/>
                <a:cs typeface="Tahoma" panose="020B0604030504040204" pitchFamily="34" charset="0"/>
              </a:rPr>
              <a:t> </a:t>
            </a:r>
            <a:r>
              <a:rPr lang="it-IT" spc="-10" dirty="0">
                <a:effectLst/>
                <a:latin typeface="Tahoma" panose="020B0604030504040204" pitchFamily="34" charset="0"/>
                <a:ea typeface="Tahoma" panose="020B0604030504040204" pitchFamily="34" charset="0"/>
                <a:cs typeface="Tahoma" panose="020B0604030504040204" pitchFamily="34" charset="0"/>
              </a:rPr>
              <a:t>13:00</a:t>
            </a:r>
          </a:p>
          <a:p>
            <a:pPr marL="89535" algn="just">
              <a:spcBef>
                <a:spcPts val="790"/>
              </a:spcBef>
            </a:pPr>
            <a:endParaRPr lang="it-IT" dirty="0">
              <a:effectLst/>
              <a:latin typeface="Tahoma" panose="020B0604030504040204" pitchFamily="34" charset="0"/>
              <a:ea typeface="Tahoma" panose="020B0604030504040204" pitchFamily="34" charset="0"/>
              <a:cs typeface="Tahoma" panose="020B0604030504040204" pitchFamily="34" charset="0"/>
            </a:endParaRPr>
          </a:p>
          <a:p>
            <a:pPr lvl="1"/>
            <a:r>
              <a:rPr lang="it-IT" dirty="0">
                <a:effectLst/>
                <a:latin typeface="Tahoma" panose="020B0604030504040204" pitchFamily="34" charset="0"/>
                <a:ea typeface="Tahoma" panose="020B0604030504040204" pitchFamily="34" charset="0"/>
                <a:cs typeface="Tahoma" panose="020B0604030504040204" pitchFamily="34" charset="0"/>
              </a:rPr>
              <a:t>Durante il terzo incontro sono state illustrate tecniche di pittura con colori a matita, a spirito e con gli acquerelli messe poi in pratica liberamente nel disegni realizzati durante il precedente </a:t>
            </a:r>
            <a:endParaRPr lang="it-IT"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9956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0" name="Rectangle 39">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5"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46"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47"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48"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49"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50"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51"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2"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3"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4"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5"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56"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grpSp>
        <p:nvGrpSpPr>
          <p:cNvPr id="58" name="Group 57">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9"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it-IT"/>
            </a:p>
          </p:txBody>
        </p:sp>
        <p:sp>
          <p:nvSpPr>
            <p:cNvPr id="60"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it-IT"/>
            </a:p>
          </p:txBody>
        </p:sp>
        <p:sp>
          <p:nvSpPr>
            <p:cNvPr id="61"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it-IT"/>
            </a:p>
          </p:txBody>
        </p:sp>
        <p:sp>
          <p:nvSpPr>
            <p:cNvPr id="62"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it-IT"/>
            </a:p>
          </p:txBody>
        </p:sp>
        <p:sp>
          <p:nvSpPr>
            <p:cNvPr id="63"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it-IT"/>
            </a:p>
          </p:txBody>
        </p:sp>
        <p:sp>
          <p:nvSpPr>
            <p:cNvPr id="64"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it-IT"/>
            </a:p>
          </p:txBody>
        </p:sp>
        <p:sp>
          <p:nvSpPr>
            <p:cNvPr id="65"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it-IT"/>
            </a:p>
          </p:txBody>
        </p:sp>
        <p:sp>
          <p:nvSpPr>
            <p:cNvPr id="66"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it-IT"/>
            </a:p>
          </p:txBody>
        </p:sp>
        <p:sp>
          <p:nvSpPr>
            <p:cNvPr id="67"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it-IT"/>
            </a:p>
          </p:txBody>
        </p:sp>
        <p:sp>
          <p:nvSpPr>
            <p:cNvPr id="68"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it-IT"/>
            </a:p>
          </p:txBody>
        </p:sp>
        <p:sp>
          <p:nvSpPr>
            <p:cNvPr id="69"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it-IT"/>
            </a:p>
          </p:txBody>
        </p:sp>
        <p:sp>
          <p:nvSpPr>
            <p:cNvPr id="70"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it-IT"/>
            </a:p>
          </p:txBody>
        </p:sp>
      </p:grpSp>
      <p:sp>
        <p:nvSpPr>
          <p:cNvPr id="72"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p:nvSpPr>
          <p:cNvPr id="3" name="CasellaDiTesto 2">
            <a:extLst>
              <a:ext uri="{FF2B5EF4-FFF2-40B4-BE49-F238E27FC236}">
                <a16:creationId xmlns:a16="http://schemas.microsoft.com/office/drawing/2014/main" id="{BFF86126-B098-DF6C-56D7-97D4F41972C7}"/>
              </a:ext>
            </a:extLst>
          </p:cNvPr>
          <p:cNvSpPr txBox="1"/>
          <p:nvPr/>
        </p:nvSpPr>
        <p:spPr>
          <a:xfrm>
            <a:off x="3285125" y="544286"/>
            <a:ext cx="8131550" cy="5959510"/>
          </a:xfrm>
          <a:prstGeom prst="rect">
            <a:avLst/>
          </a:prstGeom>
        </p:spPr>
        <p:txBody>
          <a:bodyPr vert="horz" lIns="91440" tIns="45720" rIns="91440" bIns="45720" rtlCol="0">
            <a:normAutofit fontScale="92500"/>
          </a:bodyPr>
          <a:lstStyle/>
          <a:p>
            <a:pPr lvl="0">
              <a:lnSpc>
                <a:spcPct val="90000"/>
              </a:lnSpc>
              <a:spcBef>
                <a:spcPts val="1000"/>
              </a:spcBef>
              <a:buClr>
                <a:schemeClr val="accent1"/>
              </a:buClr>
              <a:tabLst>
                <a:tab pos="472440" algn="l"/>
              </a:tabLst>
            </a:pPr>
            <a:r>
              <a:rPr lang="en-US" sz="1400" b="1" spc="-10" dirty="0">
                <a:solidFill>
                  <a:schemeClr val="tx1">
                    <a:lumMod val="75000"/>
                    <a:lumOff val="25000"/>
                  </a:schemeClr>
                </a:solidFill>
                <a:effectLst/>
              </a:rPr>
              <a:t>1 </a:t>
            </a:r>
            <a:r>
              <a:rPr lang="en-US" sz="1600" b="1" spc="-10" dirty="0">
                <a:solidFill>
                  <a:schemeClr val="tx1">
                    <a:lumMod val="75000"/>
                    <a:lumOff val="25000"/>
                  </a:schemeClr>
                </a:solidFill>
                <a:effectLst/>
              </a:rPr>
              <a:t>-</a:t>
            </a:r>
            <a:r>
              <a:rPr lang="en-US" sz="1600" spc="-10" dirty="0">
                <a:solidFill>
                  <a:schemeClr val="tx1">
                    <a:lumMod val="75000"/>
                    <a:lumOff val="25000"/>
                  </a:schemeClr>
                </a:solidFill>
                <a:effectLst/>
              </a:rPr>
              <a:t> </a:t>
            </a:r>
            <a:r>
              <a:rPr lang="en-US" sz="1600" b="1" spc="-10" dirty="0" err="1">
                <a:solidFill>
                  <a:schemeClr val="tx1">
                    <a:lumMod val="75000"/>
                    <a:lumOff val="25000"/>
                  </a:schemeClr>
                </a:solidFill>
                <a:effectLst/>
              </a:rPr>
              <a:t>Raccontami</a:t>
            </a:r>
            <a:r>
              <a:rPr lang="en-US" sz="1600" b="1" spc="-45" dirty="0">
                <a:solidFill>
                  <a:schemeClr val="tx1">
                    <a:lumMod val="75000"/>
                    <a:lumOff val="25000"/>
                  </a:schemeClr>
                </a:solidFill>
                <a:effectLst/>
              </a:rPr>
              <a:t> </a:t>
            </a:r>
            <a:r>
              <a:rPr lang="en-US" sz="1600" b="1" spc="-10" dirty="0" err="1">
                <a:solidFill>
                  <a:schemeClr val="tx1">
                    <a:lumMod val="75000"/>
                    <a:lumOff val="25000"/>
                  </a:schemeClr>
                </a:solidFill>
                <a:effectLst/>
              </a:rPr>
              <a:t>una</a:t>
            </a:r>
            <a:r>
              <a:rPr lang="en-US" sz="1600" b="1" spc="-40" dirty="0">
                <a:solidFill>
                  <a:schemeClr val="tx1">
                    <a:lumMod val="75000"/>
                    <a:lumOff val="25000"/>
                  </a:schemeClr>
                </a:solidFill>
                <a:effectLst/>
              </a:rPr>
              <a:t> </a:t>
            </a:r>
            <a:r>
              <a:rPr lang="en-US" sz="1600" b="1" spc="-10" dirty="0" err="1">
                <a:solidFill>
                  <a:schemeClr val="tx1">
                    <a:lumMod val="75000"/>
                    <a:lumOff val="25000"/>
                  </a:schemeClr>
                </a:solidFill>
                <a:effectLst/>
              </a:rPr>
              <a:t>fiaba</a:t>
            </a:r>
            <a:r>
              <a:rPr lang="en-US" sz="1600" b="1" spc="-40" dirty="0">
                <a:solidFill>
                  <a:schemeClr val="tx1">
                    <a:lumMod val="75000"/>
                    <a:lumOff val="25000"/>
                  </a:schemeClr>
                </a:solidFill>
                <a:effectLst/>
              </a:rPr>
              <a:t> </a:t>
            </a:r>
            <a:r>
              <a:rPr lang="en-US" sz="1600" spc="-10" dirty="0">
                <a:solidFill>
                  <a:schemeClr val="tx1">
                    <a:lumMod val="75000"/>
                    <a:lumOff val="25000"/>
                  </a:schemeClr>
                </a:solidFill>
                <a:effectLst/>
              </a:rPr>
              <a:t>(</a:t>
            </a:r>
            <a:r>
              <a:rPr lang="en-US" sz="1600" spc="-10" dirty="0" err="1">
                <a:solidFill>
                  <a:schemeClr val="tx1">
                    <a:lumMod val="75000"/>
                    <a:lumOff val="25000"/>
                  </a:schemeClr>
                </a:solidFill>
                <a:effectLst/>
              </a:rPr>
              <a:t>dai</a:t>
            </a:r>
            <a:r>
              <a:rPr lang="en-US" sz="1600" spc="-35" dirty="0">
                <a:solidFill>
                  <a:schemeClr val="tx1">
                    <a:lumMod val="75000"/>
                    <a:lumOff val="25000"/>
                  </a:schemeClr>
                </a:solidFill>
                <a:effectLst/>
              </a:rPr>
              <a:t> </a:t>
            </a:r>
            <a:r>
              <a:rPr lang="en-US" sz="1600" spc="-10" dirty="0">
                <a:solidFill>
                  <a:schemeClr val="tx1">
                    <a:lumMod val="75000"/>
                    <a:lumOff val="25000"/>
                  </a:schemeClr>
                </a:solidFill>
                <a:effectLst/>
              </a:rPr>
              <a:t>3</a:t>
            </a:r>
            <a:r>
              <a:rPr lang="en-US" sz="1600" spc="-35" dirty="0">
                <a:solidFill>
                  <a:schemeClr val="tx1">
                    <a:lumMod val="75000"/>
                    <a:lumOff val="25000"/>
                  </a:schemeClr>
                </a:solidFill>
                <a:effectLst/>
              </a:rPr>
              <a:t> </a:t>
            </a:r>
            <a:r>
              <a:rPr lang="en-US" sz="1600" spc="-10" dirty="0">
                <a:solidFill>
                  <a:schemeClr val="tx1">
                    <a:lumMod val="75000"/>
                    <a:lumOff val="25000"/>
                  </a:schemeClr>
                </a:solidFill>
                <a:effectLst/>
              </a:rPr>
              <a:t>ai</a:t>
            </a:r>
            <a:r>
              <a:rPr lang="en-US" sz="1600" spc="-35" dirty="0">
                <a:solidFill>
                  <a:schemeClr val="tx1">
                    <a:lumMod val="75000"/>
                    <a:lumOff val="25000"/>
                  </a:schemeClr>
                </a:solidFill>
                <a:effectLst/>
              </a:rPr>
              <a:t> </a:t>
            </a:r>
            <a:r>
              <a:rPr lang="en-US" sz="1600" spc="-10" dirty="0">
                <a:solidFill>
                  <a:schemeClr val="tx1">
                    <a:lumMod val="75000"/>
                    <a:lumOff val="25000"/>
                  </a:schemeClr>
                </a:solidFill>
                <a:effectLst/>
              </a:rPr>
              <a:t>6</a:t>
            </a:r>
            <a:r>
              <a:rPr lang="en-US" sz="1600" spc="-30" dirty="0">
                <a:solidFill>
                  <a:schemeClr val="tx1">
                    <a:lumMod val="75000"/>
                    <a:lumOff val="25000"/>
                  </a:schemeClr>
                </a:solidFill>
                <a:effectLst/>
              </a:rPr>
              <a:t> </a:t>
            </a:r>
            <a:r>
              <a:rPr lang="en-US" sz="1600" spc="-10" dirty="0">
                <a:solidFill>
                  <a:schemeClr val="tx1">
                    <a:lumMod val="75000"/>
                    <a:lumOff val="25000"/>
                  </a:schemeClr>
                </a:solidFill>
                <a:effectLst/>
              </a:rPr>
              <a:t>anni):</a:t>
            </a:r>
            <a:r>
              <a:rPr lang="en-US" sz="1600" spc="-25" dirty="0">
                <a:solidFill>
                  <a:schemeClr val="tx1">
                    <a:lumMod val="75000"/>
                    <a:lumOff val="25000"/>
                  </a:schemeClr>
                </a:solidFill>
                <a:effectLst/>
              </a:rPr>
              <a:t> </a:t>
            </a:r>
            <a:r>
              <a:rPr lang="en-US" sz="1600" i="1" spc="-10" dirty="0">
                <a:solidFill>
                  <a:schemeClr val="tx1">
                    <a:lumMod val="75000"/>
                    <a:lumOff val="25000"/>
                  </a:schemeClr>
                </a:solidFill>
                <a:effectLst/>
              </a:rPr>
              <a:t>a</a:t>
            </a:r>
            <a:r>
              <a:rPr lang="en-US" sz="1600" i="1" spc="0" dirty="0">
                <a:solidFill>
                  <a:schemeClr val="tx1">
                    <a:lumMod val="75000"/>
                    <a:lumOff val="25000"/>
                  </a:schemeClr>
                </a:solidFill>
                <a:effectLst/>
              </a:rPr>
              <a:t> </a:t>
            </a:r>
            <a:r>
              <a:rPr lang="en-US" sz="1600" i="1" spc="-10" dirty="0">
                <a:solidFill>
                  <a:schemeClr val="tx1">
                    <a:lumMod val="75000"/>
                    <a:lumOff val="25000"/>
                  </a:schemeClr>
                </a:solidFill>
                <a:effectLst/>
              </a:rPr>
              <a:t>cura</a:t>
            </a:r>
            <a:r>
              <a:rPr lang="en-US" sz="1600" i="1" spc="-30" dirty="0">
                <a:solidFill>
                  <a:schemeClr val="tx1">
                    <a:lumMod val="75000"/>
                    <a:lumOff val="25000"/>
                  </a:schemeClr>
                </a:solidFill>
                <a:effectLst/>
              </a:rPr>
              <a:t> </a:t>
            </a:r>
            <a:r>
              <a:rPr lang="en-US" sz="1600" i="1" spc="-10" dirty="0" err="1">
                <a:solidFill>
                  <a:schemeClr val="tx1">
                    <a:lumMod val="75000"/>
                    <a:lumOff val="25000"/>
                  </a:schemeClr>
                </a:solidFill>
                <a:effectLst/>
              </a:rPr>
              <a:t>dell’associazione</a:t>
            </a:r>
            <a:r>
              <a:rPr lang="en-US" sz="1600" i="1" spc="-15" dirty="0">
                <a:solidFill>
                  <a:schemeClr val="tx1">
                    <a:lumMod val="75000"/>
                    <a:lumOff val="25000"/>
                  </a:schemeClr>
                </a:solidFill>
                <a:effectLst/>
              </a:rPr>
              <a:t> </a:t>
            </a:r>
            <a:r>
              <a:rPr lang="en-US" sz="1600" i="1" spc="-10" dirty="0">
                <a:solidFill>
                  <a:schemeClr val="tx1">
                    <a:lumMod val="75000"/>
                    <a:lumOff val="25000"/>
                  </a:schemeClr>
                </a:solidFill>
                <a:effectLst/>
              </a:rPr>
              <a:t>Loro</a:t>
            </a:r>
            <a:r>
              <a:rPr lang="en-US" sz="1600" i="1" spc="-40" dirty="0">
                <a:solidFill>
                  <a:schemeClr val="tx1">
                    <a:lumMod val="75000"/>
                    <a:lumOff val="25000"/>
                  </a:schemeClr>
                </a:solidFill>
                <a:effectLst/>
              </a:rPr>
              <a:t> </a:t>
            </a:r>
            <a:r>
              <a:rPr lang="en-US" sz="1600" i="1" spc="-10" dirty="0">
                <a:solidFill>
                  <a:schemeClr val="tx1">
                    <a:lumMod val="75000"/>
                    <a:lumOff val="25000"/>
                  </a:schemeClr>
                </a:solidFill>
                <a:effectLst/>
              </a:rPr>
              <a:t>di</a:t>
            </a:r>
            <a:r>
              <a:rPr lang="en-US" sz="1600" i="1" spc="-5" dirty="0">
                <a:solidFill>
                  <a:schemeClr val="tx1">
                    <a:lumMod val="75000"/>
                    <a:lumOff val="25000"/>
                  </a:schemeClr>
                </a:solidFill>
                <a:effectLst/>
              </a:rPr>
              <a:t> </a:t>
            </a:r>
            <a:r>
              <a:rPr lang="en-US" sz="1600" i="1" spc="-10" dirty="0">
                <a:solidFill>
                  <a:schemeClr val="tx1">
                    <a:lumMod val="75000"/>
                    <a:lumOff val="25000"/>
                  </a:schemeClr>
                </a:solidFill>
                <a:effectLst/>
              </a:rPr>
              <a:t>Napoli</a:t>
            </a:r>
            <a:r>
              <a:rPr lang="en-US" sz="1600" i="1" spc="-35" dirty="0">
                <a:solidFill>
                  <a:schemeClr val="tx1">
                    <a:lumMod val="75000"/>
                    <a:lumOff val="25000"/>
                  </a:schemeClr>
                </a:solidFill>
                <a:effectLst/>
              </a:rPr>
              <a:t> </a:t>
            </a:r>
            <a:r>
              <a:rPr lang="en-US" sz="1600" i="1" spc="-10" dirty="0">
                <a:solidFill>
                  <a:schemeClr val="tx1">
                    <a:lumMod val="75000"/>
                    <a:lumOff val="25000"/>
                  </a:schemeClr>
                </a:solidFill>
                <a:effectLst/>
              </a:rPr>
              <a:t>e</a:t>
            </a:r>
            <a:r>
              <a:rPr lang="en-US" sz="1600" i="1" spc="15" dirty="0">
                <a:solidFill>
                  <a:schemeClr val="tx1">
                    <a:lumMod val="75000"/>
                    <a:lumOff val="25000"/>
                  </a:schemeClr>
                </a:solidFill>
                <a:effectLst/>
              </a:rPr>
              <a:t> </a:t>
            </a:r>
            <a:r>
              <a:rPr lang="en-US" sz="1600" i="1" spc="-10" dirty="0">
                <a:solidFill>
                  <a:schemeClr val="tx1">
                    <a:lumMod val="75000"/>
                    <a:lumOff val="25000"/>
                  </a:schemeClr>
                </a:solidFill>
                <a:effectLst/>
              </a:rPr>
              <a:t>C.S.I</a:t>
            </a:r>
            <a:r>
              <a:rPr lang="en-US" sz="1600" dirty="0">
                <a:solidFill>
                  <a:schemeClr val="tx1">
                    <a:lumMod val="75000"/>
                    <a:lumOff val="25000"/>
                  </a:schemeClr>
                </a:solidFill>
              </a:rPr>
              <a:t> </a:t>
            </a:r>
            <a:r>
              <a:rPr lang="en-US" sz="1600" i="1" spc="-10" dirty="0" err="1">
                <a:solidFill>
                  <a:schemeClr val="tx1">
                    <a:lumMod val="75000"/>
                    <a:lumOff val="25000"/>
                  </a:schemeClr>
                </a:solidFill>
                <a:effectLst/>
              </a:rPr>
              <a:t>Dialogo</a:t>
            </a:r>
            <a:endParaRPr lang="en-US" sz="1600" i="1" spc="-10" dirty="0">
              <a:solidFill>
                <a:schemeClr val="tx1">
                  <a:lumMod val="75000"/>
                  <a:lumOff val="25000"/>
                </a:schemeClr>
              </a:solidFill>
              <a:effectLst/>
            </a:endParaRPr>
          </a:p>
          <a:p>
            <a:pPr lvl="0">
              <a:lnSpc>
                <a:spcPct val="90000"/>
              </a:lnSpc>
              <a:spcBef>
                <a:spcPts val="1000"/>
              </a:spcBef>
              <a:buClr>
                <a:schemeClr val="accent1"/>
              </a:buClr>
              <a:tabLst>
                <a:tab pos="472440" algn="l"/>
              </a:tabLst>
            </a:pPr>
            <a:endParaRPr lang="en-US" sz="1600" i="1" dirty="0">
              <a:solidFill>
                <a:schemeClr val="tx1">
                  <a:lumMod val="75000"/>
                  <a:lumOff val="25000"/>
                </a:schemeClr>
              </a:solidFill>
              <a:effectLst/>
            </a:endParaRPr>
          </a:p>
          <a:p>
            <a:pPr marL="15875" marR="370205">
              <a:lnSpc>
                <a:spcPct val="150000"/>
              </a:lnSpc>
              <a:spcBef>
                <a:spcPts val="1000"/>
              </a:spcBef>
              <a:buClr>
                <a:schemeClr val="accent1"/>
              </a:buClr>
              <a:buFont typeface="Wingdings 3" charset="2"/>
              <a:buChar char=""/>
            </a:pPr>
            <a:r>
              <a:rPr lang="en-US" sz="1600" spc="-20" dirty="0" err="1">
                <a:solidFill>
                  <a:schemeClr val="tx1">
                    <a:lumMod val="75000"/>
                    <a:lumOff val="25000"/>
                  </a:schemeClr>
                </a:solidFill>
                <a:effectLst/>
              </a:rPr>
              <a:t>Attraverso</a:t>
            </a:r>
            <a:r>
              <a:rPr lang="en-US" sz="1600" spc="-70" dirty="0">
                <a:solidFill>
                  <a:schemeClr val="tx1">
                    <a:lumMod val="75000"/>
                    <a:lumOff val="25000"/>
                  </a:schemeClr>
                </a:solidFill>
                <a:effectLst/>
              </a:rPr>
              <a:t> </a:t>
            </a:r>
            <a:r>
              <a:rPr lang="en-US" sz="1600" spc="-20" dirty="0">
                <a:solidFill>
                  <a:schemeClr val="tx1">
                    <a:lumMod val="75000"/>
                    <a:lumOff val="25000"/>
                  </a:schemeClr>
                </a:solidFill>
                <a:effectLst/>
              </a:rPr>
              <a:t>il </a:t>
            </a:r>
            <a:r>
              <a:rPr lang="en-US" sz="1600" spc="-20" dirty="0" err="1">
                <a:solidFill>
                  <a:schemeClr val="tx1">
                    <a:lumMod val="75000"/>
                    <a:lumOff val="25000"/>
                  </a:schemeClr>
                </a:solidFill>
                <a:effectLst/>
              </a:rPr>
              <a:t>laboratorio</a:t>
            </a:r>
            <a:r>
              <a:rPr lang="en-US" sz="1600" spc="-55" dirty="0">
                <a:solidFill>
                  <a:schemeClr val="tx1">
                    <a:lumMod val="75000"/>
                    <a:lumOff val="25000"/>
                  </a:schemeClr>
                </a:solidFill>
                <a:effectLst/>
              </a:rPr>
              <a:t> </a:t>
            </a:r>
            <a:r>
              <a:rPr lang="en-US" sz="1600" spc="-20" dirty="0">
                <a:solidFill>
                  <a:schemeClr val="tx1">
                    <a:lumMod val="75000"/>
                    <a:lumOff val="25000"/>
                  </a:schemeClr>
                </a:solidFill>
                <a:effectLst/>
              </a:rPr>
              <a:t>è</a:t>
            </a:r>
            <a:r>
              <a:rPr lang="en-US" sz="1600" spc="-55" dirty="0">
                <a:solidFill>
                  <a:schemeClr val="tx1">
                    <a:lumMod val="75000"/>
                    <a:lumOff val="25000"/>
                  </a:schemeClr>
                </a:solidFill>
                <a:effectLst/>
              </a:rPr>
              <a:t> </a:t>
            </a:r>
            <a:r>
              <a:rPr lang="en-US" sz="1600" spc="-20" dirty="0" err="1">
                <a:solidFill>
                  <a:schemeClr val="tx1">
                    <a:lumMod val="75000"/>
                    <a:lumOff val="25000"/>
                  </a:schemeClr>
                </a:solidFill>
                <a:effectLst/>
              </a:rPr>
              <a:t>stato</a:t>
            </a:r>
            <a:r>
              <a:rPr lang="en-US" sz="1600" spc="-55" dirty="0">
                <a:solidFill>
                  <a:schemeClr val="tx1">
                    <a:lumMod val="75000"/>
                    <a:lumOff val="25000"/>
                  </a:schemeClr>
                </a:solidFill>
                <a:effectLst/>
              </a:rPr>
              <a:t> </a:t>
            </a:r>
            <a:r>
              <a:rPr lang="en-US" sz="1600" spc="-20" dirty="0" err="1">
                <a:solidFill>
                  <a:schemeClr val="tx1">
                    <a:lumMod val="75000"/>
                    <a:lumOff val="25000"/>
                  </a:schemeClr>
                </a:solidFill>
                <a:effectLst/>
              </a:rPr>
              <a:t>costruito</a:t>
            </a:r>
            <a:r>
              <a:rPr lang="en-US" sz="1600" spc="-55" dirty="0">
                <a:solidFill>
                  <a:schemeClr val="tx1">
                    <a:lumMod val="75000"/>
                    <a:lumOff val="25000"/>
                  </a:schemeClr>
                </a:solidFill>
                <a:effectLst/>
              </a:rPr>
              <a:t> </a:t>
            </a:r>
            <a:r>
              <a:rPr lang="en-US" sz="1600" spc="-20" dirty="0">
                <a:solidFill>
                  <a:schemeClr val="tx1">
                    <a:lumMod val="75000"/>
                    <a:lumOff val="25000"/>
                  </a:schemeClr>
                </a:solidFill>
                <a:effectLst/>
              </a:rPr>
              <a:t>un</a:t>
            </a:r>
            <a:r>
              <a:rPr lang="en-US" sz="1600" spc="-70" dirty="0">
                <a:solidFill>
                  <a:schemeClr val="tx1">
                    <a:lumMod val="75000"/>
                    <a:lumOff val="25000"/>
                  </a:schemeClr>
                </a:solidFill>
                <a:effectLst/>
              </a:rPr>
              <a:t> </a:t>
            </a:r>
            <a:r>
              <a:rPr lang="en-US" sz="1600" spc="-20" dirty="0">
                <a:solidFill>
                  <a:schemeClr val="tx1">
                    <a:lumMod val="75000"/>
                    <a:lumOff val="25000"/>
                  </a:schemeClr>
                </a:solidFill>
                <a:effectLst/>
              </a:rPr>
              <a:t>“</a:t>
            </a:r>
            <a:r>
              <a:rPr lang="en-US" sz="1600" spc="-20" dirty="0" err="1">
                <a:solidFill>
                  <a:schemeClr val="tx1">
                    <a:lumMod val="75000"/>
                    <a:lumOff val="25000"/>
                  </a:schemeClr>
                </a:solidFill>
                <a:effectLst/>
              </a:rPr>
              <a:t>ponte</a:t>
            </a:r>
            <a:r>
              <a:rPr lang="en-US" sz="1600" spc="-20" dirty="0">
                <a:solidFill>
                  <a:schemeClr val="tx1">
                    <a:lumMod val="75000"/>
                    <a:lumOff val="25000"/>
                  </a:schemeClr>
                </a:solidFill>
                <a:effectLst/>
              </a:rPr>
              <a:t>”</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tra</a:t>
            </a:r>
            <a:r>
              <a:rPr lang="en-US" sz="1600" dirty="0">
                <a:solidFill>
                  <a:schemeClr val="tx1">
                    <a:lumMod val="75000"/>
                    <a:lumOff val="25000"/>
                  </a:schemeClr>
                </a:solidFill>
                <a:effectLst/>
              </a:rPr>
              <a:t> </a:t>
            </a:r>
            <a:r>
              <a:rPr lang="en-US" sz="1600" spc="-20" dirty="0" err="1">
                <a:solidFill>
                  <a:schemeClr val="tx1">
                    <a:lumMod val="75000"/>
                    <a:lumOff val="25000"/>
                  </a:schemeClr>
                </a:solidFill>
                <a:effectLst/>
              </a:rPr>
              <a:t>infanzia</a:t>
            </a:r>
            <a:r>
              <a:rPr lang="en-US" sz="1600" spc="-70" dirty="0">
                <a:solidFill>
                  <a:schemeClr val="tx1">
                    <a:lumMod val="75000"/>
                    <a:lumOff val="25000"/>
                  </a:schemeClr>
                </a:solidFill>
                <a:effectLst/>
              </a:rPr>
              <a:t> </a:t>
            </a:r>
            <a:r>
              <a:rPr lang="en-US" sz="1600" spc="-20" dirty="0">
                <a:solidFill>
                  <a:schemeClr val="tx1">
                    <a:lumMod val="75000"/>
                    <a:lumOff val="25000"/>
                  </a:schemeClr>
                </a:solidFill>
                <a:effectLst/>
              </a:rPr>
              <a:t>e</a:t>
            </a:r>
            <a:r>
              <a:rPr lang="en-US" sz="1600" spc="40" dirty="0">
                <a:solidFill>
                  <a:schemeClr val="tx1">
                    <a:lumMod val="75000"/>
                    <a:lumOff val="25000"/>
                  </a:schemeClr>
                </a:solidFill>
                <a:effectLst/>
              </a:rPr>
              <a:t> </a:t>
            </a:r>
            <a:r>
              <a:rPr lang="en-US" sz="1600" spc="-20" dirty="0">
                <a:solidFill>
                  <a:schemeClr val="tx1">
                    <a:lumMod val="75000"/>
                    <a:lumOff val="25000"/>
                  </a:schemeClr>
                </a:solidFill>
                <a:effectLst/>
              </a:rPr>
              <a:t>culture</a:t>
            </a:r>
            <a:r>
              <a:rPr lang="en-US" sz="1600" spc="-55" dirty="0">
                <a:solidFill>
                  <a:schemeClr val="tx1">
                    <a:lumMod val="75000"/>
                    <a:lumOff val="25000"/>
                  </a:schemeClr>
                </a:solidFill>
                <a:effectLst/>
              </a:rPr>
              <a:t> </a:t>
            </a:r>
            <a:r>
              <a:rPr lang="en-US" sz="1600" spc="-20" dirty="0" err="1">
                <a:solidFill>
                  <a:schemeClr val="tx1">
                    <a:lumMod val="75000"/>
                    <a:lumOff val="25000"/>
                  </a:schemeClr>
                </a:solidFill>
                <a:effectLst/>
              </a:rPr>
              <a:t>utilizzando</a:t>
            </a:r>
            <a:r>
              <a:rPr lang="en-US" sz="1600" spc="-55" dirty="0">
                <a:solidFill>
                  <a:schemeClr val="tx1">
                    <a:lumMod val="75000"/>
                    <a:lumOff val="25000"/>
                  </a:schemeClr>
                </a:solidFill>
                <a:effectLst/>
              </a:rPr>
              <a:t> </a:t>
            </a:r>
            <a:r>
              <a:rPr lang="en-US" sz="1600" spc="-20" dirty="0">
                <a:solidFill>
                  <a:schemeClr val="tx1">
                    <a:lumMod val="75000"/>
                    <a:lumOff val="25000"/>
                  </a:schemeClr>
                </a:solidFill>
                <a:effectLst/>
              </a:rPr>
              <a:t>le</a:t>
            </a:r>
            <a:r>
              <a:rPr lang="en-US" sz="1600" spc="35" dirty="0">
                <a:solidFill>
                  <a:schemeClr val="tx1">
                    <a:lumMod val="75000"/>
                    <a:lumOff val="25000"/>
                  </a:schemeClr>
                </a:solidFill>
                <a:effectLst/>
              </a:rPr>
              <a:t> </a:t>
            </a:r>
            <a:r>
              <a:rPr lang="en-US" sz="1600" spc="-20" dirty="0">
                <a:solidFill>
                  <a:schemeClr val="tx1">
                    <a:lumMod val="75000"/>
                    <a:lumOff val="25000"/>
                  </a:schemeClr>
                </a:solidFill>
                <a:effectLst/>
              </a:rPr>
              <a:t>parole</a:t>
            </a:r>
            <a:r>
              <a:rPr lang="en-US" sz="1600" spc="-55" dirty="0">
                <a:solidFill>
                  <a:schemeClr val="tx1">
                    <a:lumMod val="75000"/>
                    <a:lumOff val="25000"/>
                  </a:schemeClr>
                </a:solidFill>
                <a:effectLst/>
              </a:rPr>
              <a:t> </a:t>
            </a:r>
            <a:r>
              <a:rPr lang="en-US" sz="1600" spc="-20" dirty="0">
                <a:solidFill>
                  <a:schemeClr val="tx1">
                    <a:lumMod val="75000"/>
                    <a:lumOff val="25000"/>
                  </a:schemeClr>
                </a:solidFill>
                <a:effectLst/>
              </a:rPr>
              <a:t>del </a:t>
            </a:r>
            <a:r>
              <a:rPr lang="en-US" sz="1600" dirty="0" err="1">
                <a:solidFill>
                  <a:schemeClr val="tx1">
                    <a:lumMod val="75000"/>
                    <a:lumOff val="25000"/>
                  </a:schemeClr>
                </a:solidFill>
                <a:effectLst/>
              </a:rPr>
              <a:t>racconto</a:t>
            </a:r>
            <a:r>
              <a:rPr lang="en-US" sz="1600" dirty="0">
                <a:solidFill>
                  <a:schemeClr val="tx1">
                    <a:lumMod val="75000"/>
                    <a:lumOff val="25000"/>
                  </a:schemeClr>
                </a:solidFill>
                <a:effectLst/>
              </a:rPr>
              <a:t>. La </a:t>
            </a:r>
            <a:r>
              <a:rPr lang="en-US" sz="1600" dirty="0" err="1">
                <a:solidFill>
                  <a:schemeClr val="tx1">
                    <a:lumMod val="75000"/>
                    <a:lumOff val="25000"/>
                  </a:schemeClr>
                </a:solidFill>
                <a:effectLst/>
              </a:rPr>
              <a:t>narrazione</a:t>
            </a:r>
            <a:r>
              <a:rPr lang="en-US" sz="1600" spc="90" dirty="0">
                <a:solidFill>
                  <a:schemeClr val="tx1">
                    <a:lumMod val="75000"/>
                    <a:lumOff val="25000"/>
                  </a:schemeClr>
                </a:solidFill>
                <a:effectLst/>
              </a:rPr>
              <a:t> </a:t>
            </a:r>
            <a:r>
              <a:rPr lang="en-US" sz="1600" dirty="0">
                <a:solidFill>
                  <a:schemeClr val="tx1">
                    <a:lumMod val="75000"/>
                    <a:lumOff val="25000"/>
                  </a:schemeClr>
                </a:solidFill>
                <a:effectLst/>
              </a:rPr>
              <a:t>ha </a:t>
            </a:r>
            <a:r>
              <a:rPr lang="en-US" sz="1600" dirty="0" err="1">
                <a:solidFill>
                  <a:schemeClr val="tx1">
                    <a:lumMod val="75000"/>
                    <a:lumOff val="25000"/>
                  </a:schemeClr>
                </a:solidFill>
                <a:effectLst/>
              </a:rPr>
              <a:t>contribuito</a:t>
            </a:r>
            <a:r>
              <a:rPr lang="en-US" sz="1600" spc="90" dirty="0">
                <a:solidFill>
                  <a:schemeClr val="tx1">
                    <a:lumMod val="75000"/>
                    <a:lumOff val="25000"/>
                  </a:schemeClr>
                </a:solidFill>
                <a:effectLst/>
              </a:rPr>
              <a:t> </a:t>
            </a:r>
            <a:r>
              <a:rPr lang="en-US" sz="1600" dirty="0">
                <a:solidFill>
                  <a:schemeClr val="tx1">
                    <a:lumMod val="75000"/>
                    <a:lumOff val="25000"/>
                  </a:schemeClr>
                </a:solidFill>
                <a:effectLst/>
              </a:rPr>
              <a:t>a </a:t>
            </a:r>
            <a:r>
              <a:rPr lang="en-US" sz="1600" dirty="0" err="1">
                <a:solidFill>
                  <a:schemeClr val="tx1">
                    <a:lumMod val="75000"/>
                    <a:lumOff val="25000"/>
                  </a:schemeClr>
                </a:solidFill>
                <a:effectLst/>
              </a:rPr>
              <a:t>trasmettere</a:t>
            </a:r>
            <a:r>
              <a:rPr lang="en-US" sz="1600" spc="-10" dirty="0">
                <a:solidFill>
                  <a:schemeClr val="tx1">
                    <a:lumMod val="75000"/>
                    <a:lumOff val="25000"/>
                  </a:schemeClr>
                </a:solidFill>
                <a:effectLst/>
              </a:rPr>
              <a:t> </a:t>
            </a:r>
            <a:r>
              <a:rPr lang="en-US" sz="1600" dirty="0">
                <a:solidFill>
                  <a:schemeClr val="tx1">
                    <a:lumMod val="75000"/>
                    <a:lumOff val="25000"/>
                  </a:schemeClr>
                </a:solidFill>
                <a:effectLst/>
              </a:rPr>
              <a:t>e</a:t>
            </a:r>
            <a:r>
              <a:rPr lang="en-US" sz="1600" spc="90" dirty="0">
                <a:solidFill>
                  <a:schemeClr val="tx1">
                    <a:lumMod val="75000"/>
                    <a:lumOff val="25000"/>
                  </a:schemeClr>
                </a:solidFill>
                <a:effectLst/>
              </a:rPr>
              <a:t> </a:t>
            </a:r>
            <a:r>
              <a:rPr lang="en-US" sz="1600" dirty="0">
                <a:solidFill>
                  <a:schemeClr val="tx1">
                    <a:lumMod val="75000"/>
                    <a:lumOff val="25000"/>
                  </a:schemeClr>
                </a:solidFill>
                <a:effectLst/>
              </a:rPr>
              <a:t>a </a:t>
            </a:r>
            <a:r>
              <a:rPr lang="en-US" sz="1600" dirty="0" err="1">
                <a:solidFill>
                  <a:schemeClr val="tx1">
                    <a:lumMod val="75000"/>
                    <a:lumOff val="25000"/>
                  </a:schemeClr>
                </a:solidFill>
                <a:effectLst/>
              </a:rPr>
              <a:t>mantenere</a:t>
            </a:r>
            <a:r>
              <a:rPr lang="en-US" sz="1600" spc="90" dirty="0">
                <a:solidFill>
                  <a:schemeClr val="tx1">
                    <a:lumMod val="75000"/>
                    <a:lumOff val="25000"/>
                  </a:schemeClr>
                </a:solidFill>
                <a:effectLst/>
              </a:rPr>
              <a:t> </a:t>
            </a:r>
            <a:r>
              <a:rPr lang="en-US" sz="1600" dirty="0" err="1">
                <a:solidFill>
                  <a:schemeClr val="tx1">
                    <a:lumMod val="75000"/>
                    <a:lumOff val="25000"/>
                  </a:schemeClr>
                </a:solidFill>
                <a:effectLst/>
              </a:rPr>
              <a:t>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riferimenti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culturali</a:t>
            </a:r>
            <a:r>
              <a:rPr lang="en-US" sz="1600" dirty="0">
                <a:solidFill>
                  <a:schemeClr val="tx1">
                    <a:lumMod val="75000"/>
                    <a:lumOff val="25000"/>
                  </a:schemeClr>
                </a:solidFill>
                <a:effectLst/>
              </a:rPr>
              <a:t>, a </a:t>
            </a:r>
            <a:r>
              <a:rPr lang="en-US" sz="1600" dirty="0" err="1">
                <a:solidFill>
                  <a:schemeClr val="tx1">
                    <a:lumMod val="75000"/>
                    <a:lumOff val="25000"/>
                  </a:schemeClr>
                </a:solidFill>
                <a:effectLst/>
              </a:rPr>
              <a:t>ritrovare</a:t>
            </a:r>
            <a:r>
              <a:rPr lang="en-US" sz="1600" dirty="0">
                <a:solidFill>
                  <a:schemeClr val="tx1">
                    <a:lumMod val="75000"/>
                    <a:lumOff val="25000"/>
                  </a:schemeClr>
                </a:solidFill>
                <a:effectLst/>
              </a:rPr>
              <a:t> e</a:t>
            </a:r>
            <a:r>
              <a:rPr lang="en-US" sz="1600" spc="-90" dirty="0">
                <a:solidFill>
                  <a:schemeClr val="tx1">
                    <a:lumMod val="75000"/>
                    <a:lumOff val="25000"/>
                  </a:schemeClr>
                </a:solidFill>
                <a:effectLst/>
              </a:rPr>
              <a:t> </a:t>
            </a:r>
            <a:r>
              <a:rPr lang="en-US" sz="1600" dirty="0" err="1">
                <a:solidFill>
                  <a:schemeClr val="tx1">
                    <a:lumMod val="75000"/>
                    <a:lumOff val="25000"/>
                  </a:schemeClr>
                </a:solidFill>
                <a:effectLst/>
              </a:rPr>
              <a:t>vivificare</a:t>
            </a:r>
            <a:r>
              <a:rPr lang="en-US" sz="1600" spc="-75" dirty="0">
                <a:solidFill>
                  <a:schemeClr val="tx1">
                    <a:lumMod val="75000"/>
                    <a:lumOff val="25000"/>
                  </a:schemeClr>
                </a:solidFill>
                <a:effectLst/>
              </a:rPr>
              <a:t> </a:t>
            </a:r>
            <a:r>
              <a:rPr lang="en-US" sz="1600" dirty="0">
                <a:solidFill>
                  <a:schemeClr val="tx1">
                    <a:lumMod val="75000"/>
                    <a:lumOff val="25000"/>
                  </a:schemeClr>
                </a:solidFill>
                <a:effectLst/>
              </a:rPr>
              <a:t>le</a:t>
            </a:r>
            <a:r>
              <a:rPr lang="en-US" sz="1600" spc="-10" dirty="0">
                <a:solidFill>
                  <a:schemeClr val="tx1">
                    <a:lumMod val="75000"/>
                    <a:lumOff val="25000"/>
                  </a:schemeClr>
                </a:solidFill>
                <a:effectLst/>
              </a:rPr>
              <a:t> </a:t>
            </a:r>
            <a:r>
              <a:rPr lang="en-US" sz="1600" dirty="0">
                <a:solidFill>
                  <a:schemeClr val="tx1">
                    <a:lumMod val="75000"/>
                    <a:lumOff val="25000"/>
                  </a:schemeClr>
                </a:solidFill>
                <a:effectLst/>
              </a:rPr>
              <a:t>“</a:t>
            </a:r>
            <a:r>
              <a:rPr lang="en-US" sz="1600" dirty="0" err="1">
                <a:solidFill>
                  <a:schemeClr val="tx1">
                    <a:lumMod val="75000"/>
                    <a:lumOff val="25000"/>
                  </a:schemeClr>
                </a:solidFill>
                <a:effectLst/>
              </a:rPr>
              <a:t>radici</a:t>
            </a:r>
            <a:r>
              <a:rPr lang="en-US" sz="1600" dirty="0">
                <a:solidFill>
                  <a:schemeClr val="tx1">
                    <a:lumMod val="75000"/>
                    <a:lumOff val="25000"/>
                  </a:schemeClr>
                </a:solidFill>
                <a:effectLst/>
              </a:rPr>
              <a:t>”</a:t>
            </a:r>
            <a:r>
              <a:rPr lang="en-US" sz="1600" spc="-25" dirty="0">
                <a:solidFill>
                  <a:schemeClr val="tx1">
                    <a:lumMod val="75000"/>
                    <a:lumOff val="25000"/>
                  </a:schemeClr>
                </a:solidFill>
                <a:effectLst/>
              </a:rPr>
              <a:t> </a:t>
            </a:r>
            <a:r>
              <a:rPr lang="en-US" sz="1600" dirty="0" err="1">
                <a:solidFill>
                  <a:schemeClr val="tx1">
                    <a:lumMod val="75000"/>
                    <a:lumOff val="25000"/>
                  </a:schemeClr>
                </a:solidFill>
                <a:effectLst/>
              </a:rPr>
              <a:t>che</a:t>
            </a:r>
            <a:r>
              <a:rPr lang="en-US" sz="1600" spc="-10" dirty="0">
                <a:solidFill>
                  <a:schemeClr val="tx1">
                    <a:lumMod val="75000"/>
                    <a:lumOff val="25000"/>
                  </a:schemeClr>
                </a:solidFill>
                <a:effectLst/>
              </a:rPr>
              <a:t> </a:t>
            </a:r>
            <a:r>
              <a:rPr lang="en-US" sz="1600" dirty="0" err="1">
                <a:solidFill>
                  <a:schemeClr val="tx1">
                    <a:lumMod val="75000"/>
                    <a:lumOff val="25000"/>
                  </a:schemeClr>
                </a:solidFill>
                <a:effectLst/>
              </a:rPr>
              <a:t>definiscono</a:t>
            </a:r>
            <a:r>
              <a:rPr lang="en-US" sz="1600" spc="-90" dirty="0">
                <a:solidFill>
                  <a:schemeClr val="tx1">
                    <a:lumMod val="75000"/>
                    <a:lumOff val="25000"/>
                  </a:schemeClr>
                </a:solidFill>
                <a:effectLst/>
              </a:rPr>
              <a:t> </a:t>
            </a:r>
            <a:r>
              <a:rPr lang="en-US" sz="1600" dirty="0">
                <a:solidFill>
                  <a:schemeClr val="tx1">
                    <a:lumMod val="75000"/>
                    <a:lumOff val="25000"/>
                  </a:schemeClr>
                </a:solidFill>
                <a:effectLst/>
              </a:rPr>
              <a:t>la </a:t>
            </a:r>
            <a:r>
              <a:rPr lang="en-US" sz="1600" dirty="0" err="1">
                <a:solidFill>
                  <a:schemeClr val="tx1">
                    <a:lumMod val="75000"/>
                    <a:lumOff val="25000"/>
                  </a:schemeClr>
                </a:solidFill>
                <a:effectLst/>
              </a:rPr>
              <a:t>storia</a:t>
            </a:r>
            <a:r>
              <a:rPr lang="en-US" sz="1600" spc="-80" dirty="0">
                <a:solidFill>
                  <a:schemeClr val="tx1">
                    <a:lumMod val="75000"/>
                    <a:lumOff val="25000"/>
                  </a:schemeClr>
                </a:solidFill>
                <a:effectLst/>
              </a:rPr>
              <a:t> </a:t>
            </a:r>
            <a:r>
              <a:rPr lang="en-US" sz="1600" dirty="0" err="1">
                <a:solidFill>
                  <a:schemeClr val="tx1">
                    <a:lumMod val="75000"/>
                    <a:lumOff val="25000"/>
                  </a:schemeClr>
                </a:solidFill>
                <a:effectLst/>
              </a:rPr>
              <a:t>familiare</a:t>
            </a:r>
            <a:r>
              <a:rPr lang="en-US" sz="1600" spc="-90" dirty="0">
                <a:solidFill>
                  <a:schemeClr val="tx1">
                    <a:lumMod val="75000"/>
                    <a:lumOff val="25000"/>
                  </a:schemeClr>
                </a:solidFill>
                <a:effectLst/>
              </a:rPr>
              <a:t> </a:t>
            </a:r>
            <a:r>
              <a:rPr lang="en-US" sz="1600" dirty="0">
                <a:solidFill>
                  <a:schemeClr val="tx1">
                    <a:lumMod val="75000"/>
                    <a:lumOff val="25000"/>
                  </a:schemeClr>
                </a:solidFill>
                <a:effectLst/>
              </a:rPr>
              <a:t>e</a:t>
            </a:r>
            <a:r>
              <a:rPr lang="en-US" sz="1600" spc="-5" dirty="0">
                <a:solidFill>
                  <a:schemeClr val="tx1">
                    <a:lumMod val="75000"/>
                    <a:lumOff val="25000"/>
                  </a:schemeClr>
                </a:solidFill>
                <a:effectLst/>
              </a:rPr>
              <a:t> </a:t>
            </a:r>
            <a:r>
              <a:rPr lang="en-US" sz="1600" dirty="0" err="1">
                <a:solidFill>
                  <a:schemeClr val="tx1">
                    <a:lumMod val="75000"/>
                    <a:lumOff val="25000"/>
                  </a:schemeClr>
                </a:solidFill>
                <a:effectLst/>
              </a:rPr>
              <a:t>collettiva</a:t>
            </a:r>
            <a:r>
              <a:rPr lang="en-US" sz="1600" dirty="0">
                <a:solidFill>
                  <a:schemeClr val="tx1">
                    <a:lumMod val="75000"/>
                    <a:lumOff val="25000"/>
                  </a:schemeClr>
                </a:solidFill>
                <a:effectLst/>
              </a:rPr>
              <a:t>,</a:t>
            </a:r>
            <a:r>
              <a:rPr lang="en-US" sz="1600" spc="-80" dirty="0">
                <a:solidFill>
                  <a:schemeClr val="tx1">
                    <a:lumMod val="75000"/>
                    <a:lumOff val="25000"/>
                  </a:schemeClr>
                </a:solidFill>
                <a:effectLst/>
              </a:rPr>
              <a:t> </a:t>
            </a:r>
            <a:r>
              <a:rPr lang="en-US" sz="1600" dirty="0">
                <a:solidFill>
                  <a:schemeClr val="tx1">
                    <a:lumMod val="75000"/>
                    <a:lumOff val="25000"/>
                  </a:schemeClr>
                </a:solidFill>
                <a:effectLst/>
              </a:rPr>
              <a:t>a </a:t>
            </a:r>
            <a:r>
              <a:rPr lang="en-US" sz="1600" dirty="0" err="1">
                <a:solidFill>
                  <a:schemeClr val="tx1">
                    <a:lumMod val="75000"/>
                    <a:lumOff val="25000"/>
                  </a:schemeClr>
                </a:solidFill>
                <a:effectLst/>
              </a:rPr>
              <a:t>rinsaldare</a:t>
            </a:r>
            <a:r>
              <a:rPr lang="en-US" sz="1600" spc="-90" dirty="0">
                <a:solidFill>
                  <a:schemeClr val="tx1">
                    <a:lumMod val="75000"/>
                    <a:lumOff val="25000"/>
                  </a:schemeClr>
                </a:solidFill>
                <a:effectLst/>
              </a:rPr>
              <a:t> </a:t>
            </a:r>
            <a:r>
              <a:rPr lang="en-US" sz="1600" dirty="0" err="1">
                <a:solidFill>
                  <a:schemeClr val="tx1">
                    <a:lumMod val="75000"/>
                    <a:lumOff val="25000"/>
                  </a:schemeClr>
                </a:solidFill>
                <a:effectLst/>
              </a:rPr>
              <a:t>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legami</a:t>
            </a:r>
            <a:r>
              <a:rPr lang="en-US" sz="1600" spc="-85" dirty="0">
                <a:solidFill>
                  <a:schemeClr val="tx1">
                    <a:lumMod val="75000"/>
                    <a:lumOff val="25000"/>
                  </a:schemeClr>
                </a:solidFill>
                <a:effectLst/>
              </a:rPr>
              <a:t> </a:t>
            </a:r>
            <a:r>
              <a:rPr lang="en-US" sz="1600" dirty="0" err="1">
                <a:solidFill>
                  <a:schemeClr val="tx1">
                    <a:lumMod val="75000"/>
                    <a:lumOff val="25000"/>
                  </a:schemeClr>
                </a:solidFill>
                <a:effectLst/>
              </a:rPr>
              <a:t>tra</a:t>
            </a:r>
            <a:r>
              <a:rPr lang="en-US" sz="1600" spc="-25" dirty="0">
                <a:solidFill>
                  <a:schemeClr val="tx1">
                    <a:lumMod val="75000"/>
                    <a:lumOff val="25000"/>
                  </a:schemeClr>
                </a:solidFill>
                <a:effectLst/>
              </a:rPr>
              <a:t> </a:t>
            </a:r>
            <a:r>
              <a:rPr lang="en-US" sz="1600" dirty="0">
                <a:solidFill>
                  <a:schemeClr val="tx1">
                    <a:lumMod val="75000"/>
                    <a:lumOff val="25000"/>
                  </a:schemeClr>
                </a:solidFill>
                <a:effectLst/>
              </a:rPr>
              <a:t>le </a:t>
            </a:r>
            <a:r>
              <a:rPr lang="en-US" sz="1600" spc="-10" dirty="0" err="1">
                <a:solidFill>
                  <a:schemeClr val="tx1">
                    <a:lumMod val="75000"/>
                    <a:lumOff val="25000"/>
                  </a:schemeClr>
                </a:solidFill>
                <a:effectLst/>
              </a:rPr>
              <a:t>generazioni</a:t>
            </a:r>
            <a:r>
              <a:rPr lang="en-US" sz="1600" spc="-10" dirty="0">
                <a:solidFill>
                  <a:schemeClr val="tx1">
                    <a:lumMod val="75000"/>
                    <a:lumOff val="25000"/>
                  </a:schemeClr>
                </a:solidFill>
                <a:effectLst/>
              </a:rPr>
              <a:t>.</a:t>
            </a:r>
            <a:r>
              <a:rPr lang="en-US" sz="1600" spc="-80" dirty="0">
                <a:solidFill>
                  <a:schemeClr val="tx1">
                    <a:lumMod val="75000"/>
                    <a:lumOff val="25000"/>
                  </a:schemeClr>
                </a:solidFill>
                <a:effectLst/>
              </a:rPr>
              <a:t> </a:t>
            </a:r>
            <a:r>
              <a:rPr lang="en-US" sz="1600" spc="-10" dirty="0" err="1">
                <a:solidFill>
                  <a:schemeClr val="tx1">
                    <a:lumMod val="75000"/>
                    <a:lumOff val="25000"/>
                  </a:schemeClr>
                </a:solidFill>
                <a:effectLst/>
              </a:rPr>
              <a:t>Attraverso</a:t>
            </a:r>
            <a:r>
              <a:rPr lang="en-US" sz="1600" spc="-75" dirty="0">
                <a:solidFill>
                  <a:schemeClr val="tx1">
                    <a:lumMod val="75000"/>
                    <a:lumOff val="25000"/>
                  </a:schemeClr>
                </a:solidFill>
                <a:effectLst/>
              </a:rPr>
              <a:t> </a:t>
            </a:r>
            <a:r>
              <a:rPr lang="en-US" sz="1600" spc="-10" dirty="0">
                <a:solidFill>
                  <a:schemeClr val="tx1">
                    <a:lumMod val="75000"/>
                    <a:lumOff val="25000"/>
                  </a:schemeClr>
                </a:solidFill>
                <a:effectLst/>
              </a:rPr>
              <a:t>il</a:t>
            </a:r>
            <a:r>
              <a:rPr lang="en-US" sz="1600" spc="-75" dirty="0">
                <a:solidFill>
                  <a:schemeClr val="tx1">
                    <a:lumMod val="75000"/>
                    <a:lumOff val="25000"/>
                  </a:schemeClr>
                </a:solidFill>
                <a:effectLst/>
              </a:rPr>
              <a:t> </a:t>
            </a:r>
            <a:r>
              <a:rPr lang="en-US" sz="1600" spc="-10" dirty="0" err="1">
                <a:solidFill>
                  <a:schemeClr val="tx1">
                    <a:lumMod val="75000"/>
                    <a:lumOff val="25000"/>
                  </a:schemeClr>
                </a:solidFill>
                <a:effectLst/>
              </a:rPr>
              <a:t>racconto</a:t>
            </a:r>
            <a:r>
              <a:rPr lang="en-US" sz="1600" spc="-75" dirty="0">
                <a:solidFill>
                  <a:schemeClr val="tx1">
                    <a:lumMod val="75000"/>
                    <a:lumOff val="25000"/>
                  </a:schemeClr>
                </a:solidFill>
                <a:effectLst/>
              </a:rPr>
              <a:t> </a:t>
            </a:r>
            <a:r>
              <a:rPr lang="en-US" sz="1600" spc="-10" dirty="0" err="1">
                <a:solidFill>
                  <a:schemeClr val="tx1">
                    <a:lumMod val="75000"/>
                    <a:lumOff val="25000"/>
                  </a:schemeClr>
                </a:solidFill>
                <a:effectLst/>
              </a:rPr>
              <a:t>sono</a:t>
            </a:r>
            <a:r>
              <a:rPr lang="en-US" sz="1600" spc="-75" dirty="0">
                <a:solidFill>
                  <a:schemeClr val="tx1">
                    <a:lumMod val="75000"/>
                    <a:lumOff val="25000"/>
                  </a:schemeClr>
                </a:solidFill>
                <a:effectLst/>
              </a:rPr>
              <a:t> </a:t>
            </a:r>
            <a:r>
              <a:rPr lang="en-US" sz="1600" spc="-10" dirty="0">
                <a:solidFill>
                  <a:schemeClr val="tx1">
                    <a:lumMod val="75000"/>
                    <a:lumOff val="25000"/>
                  </a:schemeClr>
                </a:solidFill>
                <a:effectLst/>
              </a:rPr>
              <a:t>state</a:t>
            </a:r>
            <a:r>
              <a:rPr lang="en-US" sz="1600" spc="-60" dirty="0">
                <a:solidFill>
                  <a:schemeClr val="tx1">
                    <a:lumMod val="75000"/>
                    <a:lumOff val="25000"/>
                  </a:schemeClr>
                </a:solidFill>
                <a:effectLst/>
              </a:rPr>
              <a:t> </a:t>
            </a:r>
            <a:r>
              <a:rPr lang="en-US" sz="1600" spc="-10" dirty="0" err="1">
                <a:solidFill>
                  <a:schemeClr val="tx1">
                    <a:lumMod val="75000"/>
                    <a:lumOff val="25000"/>
                  </a:schemeClr>
                </a:solidFill>
                <a:effectLst/>
              </a:rPr>
              <a:t>condivise</a:t>
            </a:r>
            <a:r>
              <a:rPr lang="en-US" sz="1600" spc="-20" dirty="0">
                <a:solidFill>
                  <a:schemeClr val="tx1">
                    <a:lumMod val="75000"/>
                    <a:lumOff val="25000"/>
                  </a:schemeClr>
                </a:solidFill>
                <a:effectLst/>
              </a:rPr>
              <a:t> </a:t>
            </a:r>
            <a:r>
              <a:rPr lang="en-US" sz="1600" spc="-10" dirty="0" err="1">
                <a:solidFill>
                  <a:schemeClr val="tx1">
                    <a:lumMod val="75000"/>
                    <a:lumOff val="25000"/>
                  </a:schemeClr>
                </a:solidFill>
                <a:effectLst/>
              </a:rPr>
              <a:t>informazioni</a:t>
            </a:r>
            <a:r>
              <a:rPr lang="en-US" sz="1600" spc="-80" dirty="0">
                <a:solidFill>
                  <a:schemeClr val="tx1">
                    <a:lumMod val="75000"/>
                    <a:lumOff val="25000"/>
                  </a:schemeClr>
                </a:solidFill>
                <a:effectLst/>
              </a:rPr>
              <a:t> </a:t>
            </a:r>
            <a:r>
              <a:rPr lang="en-US" sz="1600" spc="-10" dirty="0" err="1">
                <a:solidFill>
                  <a:schemeClr val="tx1">
                    <a:lumMod val="75000"/>
                    <a:lumOff val="25000"/>
                  </a:schemeClr>
                </a:solidFill>
                <a:effectLst/>
              </a:rPr>
              <a:t>sul</a:t>
            </a:r>
            <a:r>
              <a:rPr lang="en-US" sz="1600" spc="-40" dirty="0">
                <a:solidFill>
                  <a:schemeClr val="tx1">
                    <a:lumMod val="75000"/>
                    <a:lumOff val="25000"/>
                  </a:schemeClr>
                </a:solidFill>
                <a:effectLst/>
              </a:rPr>
              <a:t> </a:t>
            </a:r>
            <a:r>
              <a:rPr lang="en-US" sz="1600" spc="-10" dirty="0">
                <a:solidFill>
                  <a:schemeClr val="tx1">
                    <a:lumMod val="75000"/>
                    <a:lumOff val="25000"/>
                  </a:schemeClr>
                </a:solidFill>
                <a:effectLst/>
              </a:rPr>
              <a:t>mondo</a:t>
            </a:r>
            <a:r>
              <a:rPr lang="en-US" sz="1600" spc="-80" dirty="0">
                <a:solidFill>
                  <a:schemeClr val="tx1">
                    <a:lumMod val="75000"/>
                    <a:lumOff val="25000"/>
                  </a:schemeClr>
                </a:solidFill>
                <a:effectLst/>
              </a:rPr>
              <a:t> </a:t>
            </a:r>
            <a:r>
              <a:rPr lang="en-US" sz="1600" spc="-10" dirty="0">
                <a:solidFill>
                  <a:schemeClr val="tx1">
                    <a:lumMod val="75000"/>
                    <a:lumOff val="25000"/>
                  </a:schemeClr>
                </a:solidFill>
                <a:effectLst/>
              </a:rPr>
              <a:t>e</a:t>
            </a:r>
            <a:r>
              <a:rPr lang="en-US" sz="1600" spc="-15" dirty="0">
                <a:solidFill>
                  <a:schemeClr val="tx1">
                    <a:lumMod val="75000"/>
                    <a:lumOff val="25000"/>
                  </a:schemeClr>
                </a:solidFill>
                <a:effectLst/>
              </a:rPr>
              <a:t> </a:t>
            </a:r>
            <a:r>
              <a:rPr lang="en-US" sz="1600" spc="-10" dirty="0">
                <a:solidFill>
                  <a:schemeClr val="tx1">
                    <a:lumMod val="75000"/>
                    <a:lumOff val="25000"/>
                  </a:schemeClr>
                </a:solidFill>
                <a:effectLst/>
              </a:rPr>
              <a:t>lo</a:t>
            </a:r>
            <a:r>
              <a:rPr lang="en-US" sz="1600" spc="40" dirty="0">
                <a:solidFill>
                  <a:schemeClr val="tx1">
                    <a:lumMod val="75000"/>
                    <a:lumOff val="25000"/>
                  </a:schemeClr>
                </a:solidFill>
                <a:effectLst/>
              </a:rPr>
              <a:t> </a:t>
            </a:r>
            <a:r>
              <a:rPr lang="en-US" sz="1600" spc="-10" dirty="0" err="1">
                <a:solidFill>
                  <a:schemeClr val="tx1">
                    <a:lumMod val="75000"/>
                    <a:lumOff val="25000"/>
                  </a:schemeClr>
                </a:solidFill>
                <a:effectLst/>
              </a:rPr>
              <a:t>scambio</a:t>
            </a:r>
            <a:r>
              <a:rPr lang="en-US" sz="1600" spc="-20" dirty="0">
                <a:solidFill>
                  <a:schemeClr val="tx1">
                    <a:lumMod val="75000"/>
                    <a:lumOff val="25000"/>
                  </a:schemeClr>
                </a:solidFill>
                <a:effectLst/>
              </a:rPr>
              <a:t> </a:t>
            </a:r>
            <a:r>
              <a:rPr lang="en-US" sz="1600" spc="-10" dirty="0" err="1">
                <a:solidFill>
                  <a:schemeClr val="tx1">
                    <a:lumMod val="75000"/>
                    <a:lumOff val="25000"/>
                  </a:schemeClr>
                </a:solidFill>
                <a:effectLst/>
              </a:rPr>
              <a:t>fra</a:t>
            </a:r>
            <a:r>
              <a:rPr lang="en-US" sz="1600" spc="-10" dirty="0">
                <a:solidFill>
                  <a:schemeClr val="tx1">
                    <a:lumMod val="75000"/>
                    <a:lumOff val="25000"/>
                  </a:schemeClr>
                </a:solidFill>
                <a:effectLst/>
              </a:rPr>
              <a:t> </a:t>
            </a:r>
            <a:r>
              <a:rPr lang="en-US" sz="1600" dirty="0" err="1">
                <a:solidFill>
                  <a:schemeClr val="tx1">
                    <a:lumMod val="75000"/>
                    <a:lumOff val="25000"/>
                  </a:schemeClr>
                </a:solidFill>
                <a:effectLst/>
              </a:rPr>
              <a:t>immaginari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diversi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rintracciando</a:t>
            </a:r>
            <a:r>
              <a:rPr lang="en-US" sz="1600" dirty="0">
                <a:solidFill>
                  <a:schemeClr val="tx1">
                    <a:lumMod val="75000"/>
                    <a:lumOff val="25000"/>
                  </a:schemeClr>
                </a:solidFill>
                <a:effectLst/>
              </a:rPr>
              <a:t> in </a:t>
            </a:r>
            <a:r>
              <a:rPr lang="en-US" sz="1600" dirty="0" err="1">
                <a:solidFill>
                  <a:schemeClr val="tx1">
                    <a:lumMod val="75000"/>
                    <a:lumOff val="25000"/>
                  </a:schemeClr>
                </a:solidFill>
                <a:effectLst/>
              </a:rPr>
              <a:t>ogni</a:t>
            </a:r>
            <a:r>
              <a:rPr lang="en-US" sz="1600" spc="145" dirty="0">
                <a:solidFill>
                  <a:schemeClr val="tx1">
                    <a:lumMod val="75000"/>
                    <a:lumOff val="25000"/>
                  </a:schemeClr>
                </a:solidFill>
                <a:effectLst/>
              </a:rPr>
              <a:t> </a:t>
            </a:r>
            <a:r>
              <a:rPr lang="en-US" sz="1600" dirty="0" err="1">
                <a:solidFill>
                  <a:schemeClr val="tx1">
                    <a:lumMod val="75000"/>
                    <a:lumOff val="25000"/>
                  </a:schemeClr>
                </a:solidFill>
                <a:effectLst/>
              </a:rPr>
              <a:t>storia</a:t>
            </a:r>
            <a:r>
              <a:rPr lang="en-US" sz="1600" dirty="0">
                <a:solidFill>
                  <a:schemeClr val="tx1">
                    <a:lumMod val="75000"/>
                    <a:lumOff val="25000"/>
                  </a:schemeClr>
                </a:solidFill>
                <a:effectLst/>
              </a:rPr>
              <a:t> le</a:t>
            </a:r>
            <a:r>
              <a:rPr lang="en-US" sz="1600" spc="185" dirty="0">
                <a:solidFill>
                  <a:schemeClr val="tx1">
                    <a:lumMod val="75000"/>
                    <a:lumOff val="25000"/>
                  </a:schemeClr>
                </a:solidFill>
                <a:effectLst/>
              </a:rPr>
              <a:t> </a:t>
            </a:r>
            <a:r>
              <a:rPr lang="en-US" sz="1600" dirty="0" err="1">
                <a:solidFill>
                  <a:schemeClr val="tx1">
                    <a:lumMod val="75000"/>
                    <a:lumOff val="25000"/>
                  </a:schemeClr>
                </a:solidFill>
                <a:effectLst/>
              </a:rPr>
              <a:t>differenze</a:t>
            </a:r>
            <a:r>
              <a:rPr lang="en-US" sz="1600" dirty="0">
                <a:solidFill>
                  <a:schemeClr val="tx1">
                    <a:lumMod val="75000"/>
                    <a:lumOff val="25000"/>
                  </a:schemeClr>
                </a:solidFill>
                <a:effectLst/>
              </a:rPr>
              <a:t>, ma </a:t>
            </a:r>
            <a:r>
              <a:rPr lang="en-US" sz="1600" dirty="0" err="1">
                <a:solidFill>
                  <a:schemeClr val="tx1">
                    <a:lumMod val="75000"/>
                    <a:lumOff val="25000"/>
                  </a:schemeClr>
                </a:solidFill>
                <a:effectLst/>
              </a:rPr>
              <a:t>soprattutto</a:t>
            </a:r>
            <a:r>
              <a:rPr lang="en-US" sz="1600" dirty="0">
                <a:solidFill>
                  <a:schemeClr val="tx1">
                    <a:lumMod val="75000"/>
                    <a:lumOff val="25000"/>
                  </a:schemeClr>
                </a:solidFill>
                <a:effectLst/>
              </a:rPr>
              <a:t> le </a:t>
            </a:r>
            <a:r>
              <a:rPr lang="en-US" sz="1600" dirty="0" err="1">
                <a:solidFill>
                  <a:schemeClr val="tx1">
                    <a:lumMod val="75000"/>
                    <a:lumOff val="25000"/>
                  </a:schemeClr>
                </a:solidFill>
                <a:effectLst/>
              </a:rPr>
              <a:t>innumerevoli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analogie</a:t>
            </a:r>
            <a:r>
              <a:rPr lang="en-US" sz="1600" spc="200" dirty="0">
                <a:solidFill>
                  <a:schemeClr val="tx1">
                    <a:lumMod val="75000"/>
                    <a:lumOff val="25000"/>
                  </a:schemeClr>
                </a:solidFill>
                <a:effectLst/>
              </a:rPr>
              <a:t> </a:t>
            </a:r>
            <a:r>
              <a:rPr lang="en-US" sz="1600" spc="-20" dirty="0">
                <a:solidFill>
                  <a:schemeClr val="tx1">
                    <a:lumMod val="75000"/>
                    <a:lumOff val="25000"/>
                  </a:schemeClr>
                </a:solidFill>
                <a:effectLst/>
              </a:rPr>
              <a:t>e</a:t>
            </a:r>
            <a:r>
              <a:rPr lang="en-US" sz="1600" spc="-70" dirty="0">
                <a:solidFill>
                  <a:schemeClr val="tx1">
                    <a:lumMod val="75000"/>
                    <a:lumOff val="25000"/>
                  </a:schemeClr>
                </a:solidFill>
                <a:effectLst/>
              </a:rPr>
              <a:t> </a:t>
            </a:r>
            <a:r>
              <a:rPr lang="en-US" sz="1600" spc="-20" dirty="0" err="1">
                <a:solidFill>
                  <a:schemeClr val="tx1">
                    <a:lumMod val="75000"/>
                    <a:lumOff val="25000"/>
                  </a:schemeClr>
                </a:solidFill>
                <a:effectLst/>
              </a:rPr>
              <a:t>corrispondenze</a:t>
            </a:r>
            <a:r>
              <a:rPr lang="en-US" sz="1600" spc="-20" dirty="0">
                <a:solidFill>
                  <a:schemeClr val="tx1">
                    <a:lumMod val="75000"/>
                    <a:lumOff val="25000"/>
                  </a:schemeClr>
                </a:solidFill>
                <a:effectLst/>
              </a:rPr>
              <a:t>.</a:t>
            </a:r>
            <a:r>
              <a:rPr lang="en-US" sz="1600" spc="-65" dirty="0">
                <a:solidFill>
                  <a:schemeClr val="tx1">
                    <a:lumMod val="75000"/>
                    <a:lumOff val="25000"/>
                  </a:schemeClr>
                </a:solidFill>
                <a:effectLst/>
              </a:rPr>
              <a:t> </a:t>
            </a:r>
            <a:r>
              <a:rPr lang="en-US" sz="1600" spc="-20" dirty="0">
                <a:solidFill>
                  <a:schemeClr val="tx1">
                    <a:lumMod val="75000"/>
                    <a:lumOff val="25000"/>
                  </a:schemeClr>
                </a:solidFill>
                <a:effectLst/>
              </a:rPr>
              <a:t>Le</a:t>
            </a:r>
            <a:r>
              <a:rPr lang="en-US" sz="1600" spc="-30" dirty="0">
                <a:solidFill>
                  <a:schemeClr val="tx1">
                    <a:lumMod val="75000"/>
                    <a:lumOff val="25000"/>
                  </a:schemeClr>
                </a:solidFill>
                <a:effectLst/>
              </a:rPr>
              <a:t> </a:t>
            </a:r>
            <a:r>
              <a:rPr lang="en-US" sz="1600" spc="-20" dirty="0" err="1">
                <a:solidFill>
                  <a:schemeClr val="tx1">
                    <a:lumMod val="75000"/>
                    <a:lumOff val="25000"/>
                  </a:schemeClr>
                </a:solidFill>
                <a:effectLst/>
              </a:rPr>
              <a:t>storie</a:t>
            </a:r>
            <a:r>
              <a:rPr lang="en-US" sz="1600" spc="-20" dirty="0">
                <a:solidFill>
                  <a:schemeClr val="tx1">
                    <a:lumMod val="75000"/>
                    <a:lumOff val="25000"/>
                  </a:schemeClr>
                </a:solidFill>
                <a:effectLst/>
              </a:rPr>
              <a:t>,</a:t>
            </a:r>
            <a:r>
              <a:rPr lang="en-US" sz="1600" spc="-70" dirty="0">
                <a:solidFill>
                  <a:schemeClr val="tx1">
                    <a:lumMod val="75000"/>
                    <a:lumOff val="25000"/>
                  </a:schemeClr>
                </a:solidFill>
                <a:effectLst/>
              </a:rPr>
              <a:t> </a:t>
            </a:r>
            <a:r>
              <a:rPr lang="en-US" sz="1600" spc="-20" dirty="0" err="1">
                <a:solidFill>
                  <a:schemeClr val="tx1">
                    <a:lumMod val="75000"/>
                    <a:lumOff val="25000"/>
                  </a:schemeClr>
                </a:solidFill>
                <a:effectLst/>
              </a:rPr>
              <a:t>infatti</a:t>
            </a:r>
            <a:r>
              <a:rPr lang="en-US" sz="1600" spc="-20" dirty="0">
                <a:solidFill>
                  <a:schemeClr val="tx1">
                    <a:lumMod val="75000"/>
                    <a:lumOff val="25000"/>
                  </a:schemeClr>
                </a:solidFill>
                <a:effectLst/>
              </a:rPr>
              <a:t>,</a:t>
            </a:r>
            <a:r>
              <a:rPr lang="en-US" sz="1600" spc="-45" dirty="0">
                <a:solidFill>
                  <a:schemeClr val="tx1">
                    <a:lumMod val="75000"/>
                    <a:lumOff val="25000"/>
                  </a:schemeClr>
                </a:solidFill>
                <a:effectLst/>
              </a:rPr>
              <a:t> </a:t>
            </a:r>
            <a:r>
              <a:rPr lang="en-US" sz="1600" spc="-20" dirty="0" err="1">
                <a:solidFill>
                  <a:schemeClr val="tx1">
                    <a:lumMod val="75000"/>
                    <a:lumOff val="25000"/>
                  </a:schemeClr>
                </a:solidFill>
                <a:effectLst/>
              </a:rPr>
              <a:t>hanno</a:t>
            </a:r>
            <a:r>
              <a:rPr lang="en-US" sz="1600" spc="-20" dirty="0">
                <a:solidFill>
                  <a:schemeClr val="tx1">
                    <a:lumMod val="75000"/>
                    <a:lumOff val="25000"/>
                  </a:schemeClr>
                </a:solidFill>
                <a:effectLst/>
              </a:rPr>
              <a:t> </a:t>
            </a:r>
            <a:r>
              <a:rPr lang="en-US" sz="1600" spc="-20" dirty="0" err="1">
                <a:solidFill>
                  <a:schemeClr val="tx1">
                    <a:lumMod val="75000"/>
                    <a:lumOff val="25000"/>
                  </a:schemeClr>
                </a:solidFill>
                <a:effectLst/>
              </a:rPr>
              <a:t>attraversato</a:t>
            </a:r>
            <a:r>
              <a:rPr lang="en-US" sz="1600" spc="-70" dirty="0">
                <a:solidFill>
                  <a:schemeClr val="tx1">
                    <a:lumMod val="75000"/>
                    <a:lumOff val="25000"/>
                  </a:schemeClr>
                </a:solidFill>
                <a:effectLst/>
              </a:rPr>
              <a:t> </a:t>
            </a:r>
            <a:r>
              <a:rPr lang="en-US" sz="1600" spc="-20" dirty="0">
                <a:solidFill>
                  <a:schemeClr val="tx1">
                    <a:lumMod val="75000"/>
                    <a:lumOff val="25000"/>
                  </a:schemeClr>
                </a:solidFill>
                <a:effectLst/>
              </a:rPr>
              <a:t>il</a:t>
            </a:r>
            <a:r>
              <a:rPr lang="en-US" sz="1600" spc="-45" dirty="0">
                <a:solidFill>
                  <a:schemeClr val="tx1">
                    <a:lumMod val="75000"/>
                    <a:lumOff val="25000"/>
                  </a:schemeClr>
                </a:solidFill>
                <a:effectLst/>
              </a:rPr>
              <a:t> </a:t>
            </a:r>
            <a:r>
              <a:rPr lang="en-US" sz="1600" spc="-20" dirty="0">
                <a:solidFill>
                  <a:schemeClr val="tx1">
                    <a:lumMod val="75000"/>
                    <a:lumOff val="25000"/>
                  </a:schemeClr>
                </a:solidFill>
                <a:effectLst/>
              </a:rPr>
              <a:t>mondo e</a:t>
            </a:r>
            <a:r>
              <a:rPr lang="en-US" sz="1600" spc="55" dirty="0">
                <a:solidFill>
                  <a:schemeClr val="tx1">
                    <a:lumMod val="75000"/>
                    <a:lumOff val="25000"/>
                  </a:schemeClr>
                </a:solidFill>
                <a:effectLst/>
              </a:rPr>
              <a:t> </a:t>
            </a:r>
            <a:r>
              <a:rPr lang="en-US" sz="1600" spc="-20" dirty="0" err="1">
                <a:solidFill>
                  <a:schemeClr val="tx1">
                    <a:lumMod val="75000"/>
                    <a:lumOff val="25000"/>
                  </a:schemeClr>
                </a:solidFill>
                <a:effectLst/>
              </a:rPr>
              <a:t>i</a:t>
            </a:r>
            <a:r>
              <a:rPr lang="en-US" sz="1600" dirty="0">
                <a:solidFill>
                  <a:schemeClr val="tx1">
                    <a:lumMod val="75000"/>
                    <a:lumOff val="25000"/>
                  </a:schemeClr>
                </a:solidFill>
                <a:effectLst/>
              </a:rPr>
              <a:t> </a:t>
            </a:r>
            <a:r>
              <a:rPr lang="en-US" sz="1600" spc="-20" dirty="0" err="1">
                <a:solidFill>
                  <a:schemeClr val="tx1">
                    <a:lumMod val="75000"/>
                    <a:lumOff val="25000"/>
                  </a:schemeClr>
                </a:solidFill>
                <a:effectLst/>
              </a:rPr>
              <a:t>confini</a:t>
            </a:r>
            <a:r>
              <a:rPr lang="en-US" sz="1600" spc="-20" dirty="0">
                <a:solidFill>
                  <a:schemeClr val="tx1">
                    <a:lumMod val="75000"/>
                    <a:lumOff val="25000"/>
                  </a:schemeClr>
                </a:solidFill>
                <a:effectLst/>
              </a:rPr>
              <a:t>,</a:t>
            </a:r>
            <a:r>
              <a:rPr lang="en-US" sz="1600" spc="-50" dirty="0">
                <a:solidFill>
                  <a:schemeClr val="tx1">
                    <a:lumMod val="75000"/>
                    <a:lumOff val="25000"/>
                  </a:schemeClr>
                </a:solidFill>
                <a:effectLst/>
              </a:rPr>
              <a:t> </a:t>
            </a:r>
            <a:r>
              <a:rPr lang="en-US" sz="1600" spc="-20" dirty="0" err="1">
                <a:solidFill>
                  <a:schemeClr val="tx1">
                    <a:lumMod val="75000"/>
                    <a:lumOff val="25000"/>
                  </a:schemeClr>
                </a:solidFill>
                <a:effectLst/>
              </a:rPr>
              <a:t>colorandosi</a:t>
            </a:r>
            <a:r>
              <a:rPr lang="en-US" sz="1600" spc="-50" dirty="0">
                <a:solidFill>
                  <a:schemeClr val="tx1">
                    <a:lumMod val="75000"/>
                    <a:lumOff val="25000"/>
                  </a:schemeClr>
                </a:solidFill>
                <a:effectLst/>
              </a:rPr>
              <a:t> </a:t>
            </a:r>
            <a:r>
              <a:rPr lang="en-US" sz="1600" spc="-20" dirty="0">
                <a:solidFill>
                  <a:schemeClr val="tx1">
                    <a:lumMod val="75000"/>
                    <a:lumOff val="25000"/>
                  </a:schemeClr>
                </a:solidFill>
                <a:effectLst/>
              </a:rPr>
              <a:t>di</a:t>
            </a:r>
            <a:r>
              <a:rPr lang="en-US" sz="1600" dirty="0">
                <a:solidFill>
                  <a:schemeClr val="tx1">
                    <a:lumMod val="75000"/>
                    <a:lumOff val="25000"/>
                  </a:schemeClr>
                </a:solidFill>
                <a:effectLst/>
              </a:rPr>
              <a:t> </a:t>
            </a:r>
            <a:r>
              <a:rPr lang="en-US" sz="1600" spc="-20" dirty="0" err="1">
                <a:solidFill>
                  <a:schemeClr val="tx1">
                    <a:lumMod val="75000"/>
                    <a:lumOff val="25000"/>
                  </a:schemeClr>
                </a:solidFill>
                <a:effectLst/>
              </a:rPr>
              <a:t>scenari</a:t>
            </a:r>
            <a:r>
              <a:rPr lang="en-US" sz="1600" spc="-20" dirty="0">
                <a:solidFill>
                  <a:schemeClr val="tx1">
                    <a:lumMod val="75000"/>
                    <a:lumOff val="25000"/>
                  </a:schemeClr>
                </a:solidFill>
                <a:effectLst/>
              </a:rPr>
              <a:t> </a:t>
            </a:r>
            <a:r>
              <a:rPr lang="en-US" sz="1600" dirty="0" err="1">
                <a:solidFill>
                  <a:schemeClr val="tx1">
                    <a:lumMod val="75000"/>
                    <a:lumOff val="25000"/>
                  </a:schemeClr>
                </a:solidFill>
                <a:effectLst/>
              </a:rPr>
              <a:t>diversi</a:t>
            </a:r>
            <a:r>
              <a:rPr lang="en-US" sz="1600" dirty="0">
                <a:solidFill>
                  <a:schemeClr val="tx1">
                    <a:lumMod val="75000"/>
                    <a:lumOff val="25000"/>
                  </a:schemeClr>
                </a:solidFill>
                <a:effectLst/>
              </a:rPr>
              <a:t>,</a:t>
            </a:r>
            <a:r>
              <a:rPr lang="en-US" sz="1600" spc="-5" dirty="0">
                <a:solidFill>
                  <a:schemeClr val="tx1">
                    <a:lumMod val="75000"/>
                    <a:lumOff val="25000"/>
                  </a:schemeClr>
                </a:solidFill>
                <a:effectLst/>
              </a:rPr>
              <a:t> </a:t>
            </a:r>
            <a:r>
              <a:rPr lang="en-US" sz="1600" dirty="0">
                <a:solidFill>
                  <a:schemeClr val="tx1">
                    <a:lumMod val="75000"/>
                    <a:lumOff val="25000"/>
                  </a:schemeClr>
                </a:solidFill>
                <a:effectLst/>
              </a:rPr>
              <a:t>ma </a:t>
            </a:r>
            <a:r>
              <a:rPr lang="en-US" sz="1600" dirty="0" err="1">
                <a:solidFill>
                  <a:schemeClr val="tx1">
                    <a:lumMod val="75000"/>
                    <a:lumOff val="25000"/>
                  </a:schemeClr>
                </a:solidFill>
                <a:effectLst/>
              </a:rPr>
              <a:t>hanno</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mantenuto</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spesso</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una</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sorprendente</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uniformità</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nei</a:t>
            </a:r>
            <a:r>
              <a:rPr lang="en-US" sz="1600" spc="-5" dirty="0">
                <a:solidFill>
                  <a:schemeClr val="tx1">
                    <a:lumMod val="75000"/>
                    <a:lumOff val="25000"/>
                  </a:schemeClr>
                </a:solidFill>
                <a:effectLst/>
              </a:rPr>
              <a:t> </a:t>
            </a:r>
            <a:r>
              <a:rPr lang="en-US" sz="1600" dirty="0" err="1">
                <a:solidFill>
                  <a:schemeClr val="tx1">
                    <a:lumMod val="75000"/>
                    <a:lumOff val="25000"/>
                  </a:schemeClr>
                </a:solidFill>
                <a:effectLst/>
              </a:rPr>
              <a:t>personaggi</a:t>
            </a:r>
            <a:r>
              <a:rPr lang="en-US" sz="1600" dirty="0">
                <a:solidFill>
                  <a:schemeClr val="tx1">
                    <a:lumMod val="75000"/>
                    <a:lumOff val="25000"/>
                  </a:schemeClr>
                </a:solidFill>
                <a:effectLst/>
              </a:rPr>
              <a:t>,</a:t>
            </a:r>
            <a:r>
              <a:rPr lang="en-US" sz="1600" spc="-5" dirty="0">
                <a:solidFill>
                  <a:schemeClr val="tx1">
                    <a:lumMod val="75000"/>
                    <a:lumOff val="25000"/>
                  </a:schemeClr>
                </a:solidFill>
                <a:effectLst/>
              </a:rPr>
              <a:t> </a:t>
            </a:r>
            <a:r>
              <a:rPr lang="en-US" sz="1600" dirty="0" err="1">
                <a:solidFill>
                  <a:schemeClr val="tx1">
                    <a:lumMod val="75000"/>
                    <a:lumOff val="25000"/>
                  </a:schemeClr>
                </a:solidFill>
                <a:effectLst/>
              </a:rPr>
              <a:t>negli</a:t>
            </a:r>
            <a:r>
              <a:rPr lang="en-US" sz="1600" spc="-5" dirty="0">
                <a:solidFill>
                  <a:schemeClr val="tx1">
                    <a:lumMod val="75000"/>
                    <a:lumOff val="25000"/>
                  </a:schemeClr>
                </a:solidFill>
                <a:effectLst/>
              </a:rPr>
              <a:t> </a:t>
            </a:r>
            <a:r>
              <a:rPr lang="en-US" sz="1600" dirty="0" err="1">
                <a:solidFill>
                  <a:schemeClr val="tx1">
                    <a:lumMod val="75000"/>
                    <a:lumOff val="25000"/>
                  </a:schemeClr>
                </a:solidFill>
                <a:effectLst/>
              </a:rPr>
              <a:t>eventi</a:t>
            </a:r>
            <a:r>
              <a:rPr lang="en-US" sz="1600" spc="-5" dirty="0">
                <a:solidFill>
                  <a:schemeClr val="tx1">
                    <a:lumMod val="75000"/>
                    <a:lumOff val="25000"/>
                  </a:schemeClr>
                </a:solidFill>
                <a:effectLst/>
              </a:rPr>
              <a:t> </a:t>
            </a:r>
            <a:r>
              <a:rPr lang="en-US" sz="1600" dirty="0" err="1">
                <a:solidFill>
                  <a:schemeClr val="tx1">
                    <a:lumMod val="75000"/>
                    <a:lumOff val="25000"/>
                  </a:schemeClr>
                </a:solidFill>
                <a:effectLst/>
              </a:rPr>
              <a:t>cruciali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nel</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ritmo</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narrativo</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nelle</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situazioni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che</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si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presentano</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simili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anche</a:t>
            </a:r>
            <a:r>
              <a:rPr lang="en-US" sz="1600" dirty="0">
                <a:solidFill>
                  <a:schemeClr val="tx1">
                    <a:lumMod val="75000"/>
                    <a:lumOff val="25000"/>
                  </a:schemeClr>
                </a:solidFill>
                <a:effectLst/>
              </a:rPr>
              <a:t> se collocate</a:t>
            </a:r>
            <a:r>
              <a:rPr lang="en-US" sz="1600" spc="-55" dirty="0">
                <a:solidFill>
                  <a:schemeClr val="tx1">
                    <a:lumMod val="75000"/>
                    <a:lumOff val="25000"/>
                  </a:schemeClr>
                </a:solidFill>
                <a:effectLst/>
              </a:rPr>
              <a:t> </a:t>
            </a:r>
            <a:r>
              <a:rPr lang="en-US" sz="1600" dirty="0">
                <a:solidFill>
                  <a:schemeClr val="tx1">
                    <a:lumMod val="75000"/>
                    <a:lumOff val="25000"/>
                  </a:schemeClr>
                </a:solidFill>
                <a:effectLst/>
              </a:rPr>
              <a:t>in </a:t>
            </a:r>
            <a:r>
              <a:rPr lang="en-US" sz="1600" dirty="0" err="1">
                <a:solidFill>
                  <a:schemeClr val="tx1">
                    <a:lumMod val="75000"/>
                    <a:lumOff val="25000"/>
                  </a:schemeClr>
                </a:solidFill>
                <a:effectLst/>
              </a:rPr>
              <a:t>paesi</a:t>
            </a:r>
            <a:r>
              <a:rPr lang="en-US" sz="1600" dirty="0">
                <a:solidFill>
                  <a:schemeClr val="tx1">
                    <a:lumMod val="75000"/>
                    <a:lumOff val="25000"/>
                  </a:schemeClr>
                </a:solidFill>
                <a:effectLst/>
              </a:rPr>
              <a:t> </a:t>
            </a:r>
            <a:r>
              <a:rPr lang="en-US" sz="1600" dirty="0" err="1">
                <a:solidFill>
                  <a:schemeClr val="tx1">
                    <a:lumMod val="75000"/>
                    <a:lumOff val="25000"/>
                  </a:schemeClr>
                </a:solidFill>
                <a:effectLst/>
              </a:rPr>
              <a:t>fra</a:t>
            </a:r>
            <a:r>
              <a:rPr lang="en-US" sz="1600" dirty="0">
                <a:solidFill>
                  <a:schemeClr val="tx1">
                    <a:lumMod val="75000"/>
                    <a:lumOff val="25000"/>
                  </a:schemeClr>
                </a:solidFill>
                <a:effectLst/>
              </a:rPr>
              <a:t> loro </a:t>
            </a:r>
            <a:r>
              <a:rPr lang="en-US" sz="1600" dirty="0" err="1">
                <a:solidFill>
                  <a:schemeClr val="tx1">
                    <a:lumMod val="75000"/>
                    <a:lumOff val="25000"/>
                  </a:schemeClr>
                </a:solidFill>
                <a:effectLst/>
              </a:rPr>
              <a:t>lontani</a:t>
            </a:r>
            <a:r>
              <a:rPr lang="en-US" sz="1600" dirty="0">
                <a:solidFill>
                  <a:schemeClr val="tx1">
                    <a:lumMod val="75000"/>
                    <a:lumOff val="25000"/>
                  </a:schemeClr>
                </a:solidFill>
                <a:effectLst/>
              </a:rPr>
              <a:t>. </a:t>
            </a:r>
          </a:p>
          <a:p>
            <a:pPr marL="15875" marR="370205">
              <a:lnSpc>
                <a:spcPct val="150000"/>
              </a:lnSpc>
              <a:spcBef>
                <a:spcPts val="1000"/>
              </a:spcBef>
              <a:buClr>
                <a:schemeClr val="accent1"/>
              </a:buClr>
              <a:buFont typeface="Wingdings 3" charset="2"/>
              <a:buChar char=""/>
            </a:pPr>
            <a:r>
              <a:rPr lang="en-US" sz="1600" spc="-30" dirty="0" err="1">
                <a:solidFill>
                  <a:schemeClr val="tx1">
                    <a:lumMod val="75000"/>
                    <a:lumOff val="25000"/>
                  </a:schemeClr>
                </a:solidFill>
                <a:effectLst/>
              </a:rPr>
              <a:t>Ogni</a:t>
            </a:r>
            <a:r>
              <a:rPr lang="en-US" sz="1600" spc="-60" dirty="0">
                <a:solidFill>
                  <a:schemeClr val="tx1">
                    <a:lumMod val="75000"/>
                    <a:lumOff val="25000"/>
                  </a:schemeClr>
                </a:solidFill>
                <a:effectLst/>
              </a:rPr>
              <a:t> </a:t>
            </a:r>
            <a:r>
              <a:rPr lang="en-US" sz="1600" spc="-30" dirty="0" err="1">
                <a:solidFill>
                  <a:schemeClr val="tx1">
                    <a:lumMod val="75000"/>
                    <a:lumOff val="25000"/>
                  </a:schemeClr>
                </a:solidFill>
                <a:effectLst/>
              </a:rPr>
              <a:t>laboratorio</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della</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durata</a:t>
            </a:r>
            <a:r>
              <a:rPr lang="en-US" sz="1600" spc="-55" dirty="0">
                <a:solidFill>
                  <a:schemeClr val="tx1">
                    <a:lumMod val="75000"/>
                    <a:lumOff val="25000"/>
                  </a:schemeClr>
                </a:solidFill>
                <a:effectLst/>
              </a:rPr>
              <a:t> </a:t>
            </a:r>
            <a:r>
              <a:rPr lang="en-US" sz="1600" spc="-30" dirty="0">
                <a:solidFill>
                  <a:schemeClr val="tx1">
                    <a:lumMod val="75000"/>
                    <a:lumOff val="25000"/>
                  </a:schemeClr>
                </a:solidFill>
                <a:effectLst/>
              </a:rPr>
              <a:t>di</a:t>
            </a:r>
            <a:r>
              <a:rPr lang="en-US" sz="1600" spc="-55" dirty="0">
                <a:solidFill>
                  <a:schemeClr val="tx1">
                    <a:lumMod val="75000"/>
                    <a:lumOff val="25000"/>
                  </a:schemeClr>
                </a:solidFill>
                <a:effectLst/>
              </a:rPr>
              <a:t> </a:t>
            </a:r>
            <a:r>
              <a:rPr lang="en-US" sz="1600" spc="-30" dirty="0">
                <a:solidFill>
                  <a:schemeClr val="tx1">
                    <a:lumMod val="75000"/>
                    <a:lumOff val="25000"/>
                  </a:schemeClr>
                </a:solidFill>
                <a:effectLst/>
              </a:rPr>
              <a:t>2</a:t>
            </a:r>
            <a:r>
              <a:rPr lang="en-US" sz="1600" spc="-20" dirty="0">
                <a:solidFill>
                  <a:schemeClr val="tx1">
                    <a:lumMod val="75000"/>
                    <a:lumOff val="25000"/>
                  </a:schemeClr>
                </a:solidFill>
                <a:effectLst/>
              </a:rPr>
              <a:t> </a:t>
            </a:r>
            <a:r>
              <a:rPr lang="en-US" sz="1600" spc="-30" dirty="0">
                <a:solidFill>
                  <a:schemeClr val="tx1">
                    <a:lumMod val="75000"/>
                    <a:lumOff val="25000"/>
                  </a:schemeClr>
                </a:solidFill>
                <a:effectLst/>
              </a:rPr>
              <a:t>ore</a:t>
            </a:r>
            <a:r>
              <a:rPr lang="en-US" sz="1600" spc="-55" dirty="0">
                <a:solidFill>
                  <a:schemeClr val="tx1">
                    <a:lumMod val="75000"/>
                    <a:lumOff val="25000"/>
                  </a:schemeClr>
                </a:solidFill>
                <a:effectLst/>
              </a:rPr>
              <a:t> </a:t>
            </a:r>
            <a:r>
              <a:rPr lang="en-US" sz="1600" spc="-30" dirty="0">
                <a:solidFill>
                  <a:schemeClr val="tx1">
                    <a:lumMod val="75000"/>
                    <a:lumOff val="25000"/>
                  </a:schemeClr>
                </a:solidFill>
                <a:effectLst/>
              </a:rPr>
              <a:t>ha</a:t>
            </a:r>
            <a:r>
              <a:rPr lang="en-US" sz="1600" dirty="0">
                <a:solidFill>
                  <a:schemeClr val="tx1">
                    <a:lumMod val="75000"/>
                    <a:lumOff val="25000"/>
                  </a:schemeClr>
                </a:solidFill>
                <a:effectLst/>
              </a:rPr>
              <a:t> </a:t>
            </a:r>
            <a:r>
              <a:rPr lang="en-US" sz="1600" spc="-30" dirty="0" err="1">
                <a:solidFill>
                  <a:schemeClr val="tx1">
                    <a:lumMod val="75000"/>
                    <a:lumOff val="25000"/>
                  </a:schemeClr>
                </a:solidFill>
                <a:effectLst/>
              </a:rPr>
              <a:t>previsto</a:t>
            </a:r>
            <a:r>
              <a:rPr lang="en-US" sz="1600" spc="-60" dirty="0">
                <a:solidFill>
                  <a:schemeClr val="tx1">
                    <a:lumMod val="75000"/>
                    <a:lumOff val="25000"/>
                  </a:schemeClr>
                </a:solidFill>
                <a:effectLst/>
              </a:rPr>
              <a:t> </a:t>
            </a:r>
            <a:r>
              <a:rPr lang="en-US" sz="1600" spc="-30" dirty="0" err="1">
                <a:solidFill>
                  <a:schemeClr val="tx1">
                    <a:lumMod val="75000"/>
                    <a:lumOff val="25000"/>
                  </a:schemeClr>
                </a:solidFill>
                <a:effectLst/>
              </a:rPr>
              <a:t>una</a:t>
            </a:r>
            <a:r>
              <a:rPr lang="en-US" sz="1600" dirty="0">
                <a:solidFill>
                  <a:schemeClr val="tx1">
                    <a:lumMod val="75000"/>
                    <a:lumOff val="25000"/>
                  </a:schemeClr>
                </a:solidFill>
                <a:effectLst/>
              </a:rPr>
              <a:t> </a:t>
            </a:r>
            <a:r>
              <a:rPr lang="en-US" sz="1600" spc="-30" dirty="0">
                <a:solidFill>
                  <a:schemeClr val="tx1">
                    <a:lumMod val="75000"/>
                    <a:lumOff val="25000"/>
                  </a:schemeClr>
                </a:solidFill>
                <a:effectLst/>
              </a:rPr>
              <a:t>prima</a:t>
            </a:r>
            <a:r>
              <a:rPr lang="en-US" sz="1600" spc="-60" dirty="0">
                <a:solidFill>
                  <a:schemeClr val="tx1">
                    <a:lumMod val="75000"/>
                    <a:lumOff val="25000"/>
                  </a:schemeClr>
                </a:solidFill>
                <a:effectLst/>
              </a:rPr>
              <a:t> </a:t>
            </a:r>
            <a:r>
              <a:rPr lang="en-US" sz="1600" spc="-30" dirty="0" err="1">
                <a:solidFill>
                  <a:schemeClr val="tx1">
                    <a:lumMod val="75000"/>
                    <a:lumOff val="25000"/>
                  </a:schemeClr>
                </a:solidFill>
                <a:effectLst/>
              </a:rPr>
              <a:t>parte</a:t>
            </a:r>
            <a:r>
              <a:rPr lang="en-US" sz="1600" spc="-55" dirty="0">
                <a:solidFill>
                  <a:schemeClr val="tx1">
                    <a:lumMod val="75000"/>
                    <a:lumOff val="25000"/>
                  </a:schemeClr>
                </a:solidFill>
                <a:effectLst/>
              </a:rPr>
              <a:t> </a:t>
            </a:r>
            <a:r>
              <a:rPr lang="en-US" sz="1600" spc="-30" dirty="0">
                <a:solidFill>
                  <a:schemeClr val="tx1">
                    <a:lumMod val="75000"/>
                    <a:lumOff val="25000"/>
                  </a:schemeClr>
                </a:solidFill>
                <a:effectLst/>
              </a:rPr>
              <a:t>di</a:t>
            </a:r>
            <a:r>
              <a:rPr lang="en-US" sz="1600" spc="85" dirty="0">
                <a:solidFill>
                  <a:schemeClr val="tx1">
                    <a:lumMod val="75000"/>
                    <a:lumOff val="25000"/>
                  </a:schemeClr>
                </a:solidFill>
                <a:effectLst/>
              </a:rPr>
              <a:t> </a:t>
            </a:r>
            <a:r>
              <a:rPr lang="en-US" sz="1600" spc="-30" dirty="0" err="1">
                <a:solidFill>
                  <a:schemeClr val="tx1">
                    <a:lumMod val="75000"/>
                    <a:lumOff val="25000"/>
                  </a:schemeClr>
                </a:solidFill>
                <a:effectLst/>
              </a:rPr>
              <a:t>lettura</a:t>
            </a:r>
            <a:r>
              <a:rPr lang="en-US" sz="1600" spc="-60" dirty="0">
                <a:solidFill>
                  <a:schemeClr val="tx1">
                    <a:lumMod val="75000"/>
                    <a:lumOff val="25000"/>
                  </a:schemeClr>
                </a:solidFill>
                <a:effectLst/>
              </a:rPr>
              <a:t> </a:t>
            </a:r>
            <a:r>
              <a:rPr lang="en-US" sz="1600" spc="-30" dirty="0" err="1">
                <a:solidFill>
                  <a:schemeClr val="tx1">
                    <a:lumMod val="75000"/>
                    <a:lumOff val="25000"/>
                  </a:schemeClr>
                </a:solidFill>
                <a:effectLst/>
              </a:rPr>
              <a:t>creativa</a:t>
            </a:r>
            <a:r>
              <a:rPr lang="en-US" sz="1600" spc="-55" dirty="0">
                <a:solidFill>
                  <a:schemeClr val="tx1">
                    <a:lumMod val="75000"/>
                    <a:lumOff val="25000"/>
                  </a:schemeClr>
                </a:solidFill>
                <a:effectLst/>
              </a:rPr>
              <a:t> </a:t>
            </a:r>
            <a:r>
              <a:rPr lang="en-US" sz="1600" spc="-30" dirty="0">
                <a:solidFill>
                  <a:schemeClr val="tx1">
                    <a:lumMod val="75000"/>
                    <a:lumOff val="25000"/>
                  </a:schemeClr>
                </a:solidFill>
                <a:effectLst/>
              </a:rPr>
              <a:t>e</a:t>
            </a:r>
            <a:r>
              <a:rPr lang="en-US" sz="1600" spc="-55" dirty="0">
                <a:solidFill>
                  <a:schemeClr val="tx1">
                    <a:lumMod val="75000"/>
                    <a:lumOff val="25000"/>
                  </a:schemeClr>
                </a:solidFill>
                <a:effectLst/>
              </a:rPr>
              <a:t> </a:t>
            </a:r>
            <a:r>
              <a:rPr lang="en-US" sz="1600" spc="-30" dirty="0" err="1">
                <a:solidFill>
                  <a:schemeClr val="tx1">
                    <a:lumMod val="75000"/>
                    <a:lumOff val="25000"/>
                  </a:schemeClr>
                </a:solidFill>
                <a:effectLst/>
              </a:rPr>
              <a:t>una</a:t>
            </a:r>
            <a:r>
              <a:rPr lang="en-US" sz="1600" dirty="0">
                <a:solidFill>
                  <a:schemeClr val="tx1">
                    <a:lumMod val="75000"/>
                    <a:lumOff val="25000"/>
                  </a:schemeClr>
                </a:solidFill>
                <a:effectLst/>
              </a:rPr>
              <a:t> </a:t>
            </a:r>
            <a:r>
              <a:rPr lang="en-US" sz="1600" spc="-30" dirty="0" err="1">
                <a:solidFill>
                  <a:schemeClr val="tx1">
                    <a:lumMod val="75000"/>
                    <a:lumOff val="25000"/>
                  </a:schemeClr>
                </a:solidFill>
                <a:effectLst/>
              </a:rPr>
              <a:t>seconda</a:t>
            </a:r>
            <a:r>
              <a:rPr lang="en-US" sz="1600" spc="-30" dirty="0">
                <a:solidFill>
                  <a:schemeClr val="tx1">
                    <a:lumMod val="75000"/>
                    <a:lumOff val="25000"/>
                  </a:schemeClr>
                </a:solidFill>
                <a:effectLst/>
              </a:rPr>
              <a:t> </a:t>
            </a:r>
            <a:r>
              <a:rPr lang="en-US" sz="1600" spc="-20" dirty="0" err="1">
                <a:solidFill>
                  <a:schemeClr val="tx1">
                    <a:lumMod val="75000"/>
                    <a:lumOff val="25000"/>
                  </a:schemeClr>
                </a:solidFill>
                <a:effectLst/>
              </a:rPr>
              <a:t>parte</a:t>
            </a:r>
            <a:r>
              <a:rPr lang="en-US" sz="1600" spc="-70" dirty="0">
                <a:solidFill>
                  <a:schemeClr val="tx1">
                    <a:lumMod val="75000"/>
                    <a:lumOff val="25000"/>
                  </a:schemeClr>
                </a:solidFill>
                <a:effectLst/>
              </a:rPr>
              <a:t> </a:t>
            </a:r>
            <a:r>
              <a:rPr lang="en-US" sz="1600" spc="-20" dirty="0">
                <a:solidFill>
                  <a:schemeClr val="tx1">
                    <a:lumMod val="75000"/>
                    <a:lumOff val="25000"/>
                  </a:schemeClr>
                </a:solidFill>
                <a:effectLst/>
              </a:rPr>
              <a:t>di</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attività</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manuali</a:t>
            </a:r>
            <a:r>
              <a:rPr lang="en-US" sz="1600" spc="-20" dirty="0">
                <a:solidFill>
                  <a:schemeClr val="tx1">
                    <a:lumMod val="75000"/>
                    <a:lumOff val="25000"/>
                  </a:schemeClr>
                </a:solidFill>
                <a:effectLst/>
              </a:rPr>
              <a:t>.</a:t>
            </a:r>
            <a:r>
              <a:rPr lang="en-US" sz="1600" spc="-65" dirty="0">
                <a:solidFill>
                  <a:schemeClr val="tx1">
                    <a:lumMod val="75000"/>
                    <a:lumOff val="25000"/>
                  </a:schemeClr>
                </a:solidFill>
                <a:effectLst/>
              </a:rPr>
              <a:t> </a:t>
            </a:r>
            <a:r>
              <a:rPr lang="en-US" sz="1600" spc="-20" dirty="0">
                <a:solidFill>
                  <a:schemeClr val="tx1">
                    <a:lumMod val="75000"/>
                    <a:lumOff val="25000"/>
                  </a:schemeClr>
                </a:solidFill>
                <a:effectLst/>
              </a:rPr>
              <a:t>Durante</a:t>
            </a:r>
            <a:r>
              <a:rPr lang="en-US" sz="1600" spc="-65" dirty="0">
                <a:solidFill>
                  <a:schemeClr val="tx1">
                    <a:lumMod val="75000"/>
                    <a:lumOff val="25000"/>
                  </a:schemeClr>
                </a:solidFill>
                <a:effectLst/>
              </a:rPr>
              <a:t> </a:t>
            </a:r>
            <a:r>
              <a:rPr lang="en-US" sz="1600" spc="-20" dirty="0">
                <a:solidFill>
                  <a:schemeClr val="tx1">
                    <a:lumMod val="75000"/>
                    <a:lumOff val="25000"/>
                  </a:schemeClr>
                </a:solidFill>
                <a:effectLst/>
              </a:rPr>
              <a:t>il</a:t>
            </a:r>
            <a:r>
              <a:rPr lang="en-US" sz="1600" spc="-70" dirty="0">
                <a:solidFill>
                  <a:schemeClr val="tx1">
                    <a:lumMod val="75000"/>
                    <a:lumOff val="25000"/>
                  </a:schemeClr>
                </a:solidFill>
                <a:effectLst/>
              </a:rPr>
              <a:t> </a:t>
            </a:r>
            <a:r>
              <a:rPr lang="en-US" sz="1600" spc="-20" dirty="0" err="1">
                <a:solidFill>
                  <a:schemeClr val="tx1">
                    <a:lumMod val="75000"/>
                    <a:lumOff val="25000"/>
                  </a:schemeClr>
                </a:solidFill>
                <a:effectLst/>
              </a:rPr>
              <a:t>percorso</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sono</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stati</a:t>
            </a:r>
            <a:r>
              <a:rPr lang="en-US" sz="1600" spc="-65" dirty="0">
                <a:solidFill>
                  <a:schemeClr val="tx1">
                    <a:lumMod val="75000"/>
                    <a:lumOff val="25000"/>
                  </a:schemeClr>
                </a:solidFill>
                <a:effectLst/>
              </a:rPr>
              <a:t> </a:t>
            </a:r>
            <a:r>
              <a:rPr lang="en-US" sz="1600" spc="-20" dirty="0" err="1">
                <a:solidFill>
                  <a:schemeClr val="tx1">
                    <a:lumMod val="75000"/>
                    <a:lumOff val="25000"/>
                  </a:schemeClr>
                </a:solidFill>
                <a:effectLst/>
              </a:rPr>
              <a:t>presentati</a:t>
            </a:r>
            <a:r>
              <a:rPr lang="en-US" sz="1600" spc="-65" dirty="0">
                <a:solidFill>
                  <a:schemeClr val="tx1">
                    <a:lumMod val="75000"/>
                    <a:lumOff val="25000"/>
                  </a:schemeClr>
                </a:solidFill>
                <a:effectLst/>
              </a:rPr>
              <a:t> </a:t>
            </a:r>
            <a:r>
              <a:rPr lang="en-US" sz="1600" spc="-20" dirty="0">
                <a:solidFill>
                  <a:schemeClr val="tx1">
                    <a:lumMod val="75000"/>
                    <a:lumOff val="25000"/>
                  </a:schemeClr>
                </a:solidFill>
                <a:effectLst/>
              </a:rPr>
              <a:t>al</a:t>
            </a:r>
            <a:r>
              <a:rPr lang="en-US" sz="1600" spc="-70" dirty="0">
                <a:solidFill>
                  <a:schemeClr val="tx1">
                    <a:lumMod val="75000"/>
                    <a:lumOff val="25000"/>
                  </a:schemeClr>
                </a:solidFill>
                <a:effectLst/>
              </a:rPr>
              <a:t> </a:t>
            </a:r>
            <a:r>
              <a:rPr lang="en-US" sz="1600" spc="-20" dirty="0" err="1">
                <a:solidFill>
                  <a:schemeClr val="tx1">
                    <a:lumMod val="75000"/>
                    <a:lumOff val="25000"/>
                  </a:schemeClr>
                </a:solidFill>
                <a:effectLst/>
              </a:rPr>
              <a:t>gruppo</a:t>
            </a:r>
            <a:r>
              <a:rPr lang="en-US" sz="1600" spc="-65" dirty="0">
                <a:solidFill>
                  <a:schemeClr val="tx1">
                    <a:lumMod val="75000"/>
                    <a:lumOff val="25000"/>
                  </a:schemeClr>
                </a:solidFill>
                <a:effectLst/>
              </a:rPr>
              <a:t> </a:t>
            </a:r>
            <a:r>
              <a:rPr lang="en-US" sz="1600" spc="-20" dirty="0">
                <a:solidFill>
                  <a:schemeClr val="tx1">
                    <a:lumMod val="75000"/>
                    <a:lumOff val="25000"/>
                  </a:schemeClr>
                </a:solidFill>
                <a:effectLst/>
              </a:rPr>
              <a:t>di</a:t>
            </a:r>
            <a:r>
              <a:rPr lang="en-US" sz="1600" spc="50" dirty="0">
                <a:solidFill>
                  <a:schemeClr val="tx1">
                    <a:lumMod val="75000"/>
                    <a:lumOff val="25000"/>
                  </a:schemeClr>
                </a:solidFill>
                <a:effectLst/>
              </a:rPr>
              <a:t> </a:t>
            </a:r>
            <a:r>
              <a:rPr lang="en-US" sz="1600" spc="-20" dirty="0" err="1">
                <a:solidFill>
                  <a:schemeClr val="tx1">
                    <a:lumMod val="75000"/>
                    <a:lumOff val="25000"/>
                  </a:schemeClr>
                </a:solidFill>
                <a:effectLst/>
              </a:rPr>
              <a:t>bambine</a:t>
            </a:r>
            <a:r>
              <a:rPr lang="en-US" sz="1600" spc="-70" dirty="0">
                <a:solidFill>
                  <a:schemeClr val="tx1">
                    <a:lumMod val="75000"/>
                    <a:lumOff val="25000"/>
                  </a:schemeClr>
                </a:solidFill>
                <a:effectLst/>
              </a:rPr>
              <a:t> </a:t>
            </a:r>
            <a:r>
              <a:rPr lang="en-US" sz="1600" spc="-20" dirty="0">
                <a:solidFill>
                  <a:schemeClr val="tx1">
                    <a:lumMod val="75000"/>
                    <a:lumOff val="25000"/>
                  </a:schemeClr>
                </a:solidFill>
                <a:effectLst/>
              </a:rPr>
              <a:t>e</a:t>
            </a:r>
            <a:r>
              <a:rPr lang="en-US" sz="1600" spc="20" dirty="0">
                <a:solidFill>
                  <a:schemeClr val="tx1">
                    <a:lumMod val="75000"/>
                    <a:lumOff val="25000"/>
                  </a:schemeClr>
                </a:solidFill>
                <a:effectLst/>
              </a:rPr>
              <a:t> </a:t>
            </a:r>
            <a:r>
              <a:rPr lang="en-US" sz="1600" spc="-20" dirty="0">
                <a:solidFill>
                  <a:schemeClr val="tx1">
                    <a:lumMod val="75000"/>
                    <a:lumOff val="25000"/>
                  </a:schemeClr>
                </a:solidFill>
                <a:effectLst/>
              </a:rPr>
              <a:t>bambini </a:t>
            </a:r>
            <a:r>
              <a:rPr lang="en-US" sz="1600" dirty="0">
                <a:solidFill>
                  <a:schemeClr val="tx1">
                    <a:lumMod val="75000"/>
                    <a:lumOff val="25000"/>
                  </a:schemeClr>
                </a:solidFill>
                <a:effectLst/>
              </a:rPr>
              <a:t>(</a:t>
            </a:r>
            <a:r>
              <a:rPr lang="en-US" sz="1600" u="sng" dirty="0">
                <a:solidFill>
                  <a:schemeClr val="tx1">
                    <a:lumMod val="75000"/>
                    <a:lumOff val="25000"/>
                  </a:schemeClr>
                </a:solidFill>
                <a:effectLst/>
              </a:rPr>
              <a:t>circa</a:t>
            </a:r>
            <a:r>
              <a:rPr lang="en-US" sz="1600" u="sng" spc="-80" dirty="0">
                <a:solidFill>
                  <a:schemeClr val="tx1">
                    <a:lumMod val="75000"/>
                    <a:lumOff val="25000"/>
                  </a:schemeClr>
                </a:solidFill>
                <a:effectLst/>
              </a:rPr>
              <a:t> </a:t>
            </a:r>
            <a:r>
              <a:rPr lang="en-US" sz="1600" u="sng" dirty="0">
                <a:solidFill>
                  <a:schemeClr val="tx1">
                    <a:lumMod val="75000"/>
                    <a:lumOff val="25000"/>
                  </a:schemeClr>
                </a:solidFill>
                <a:effectLst/>
              </a:rPr>
              <a:t>30 in</a:t>
            </a:r>
            <a:r>
              <a:rPr lang="en-US" sz="1600" u="sng" spc="-50" dirty="0">
                <a:solidFill>
                  <a:schemeClr val="tx1">
                    <a:lumMod val="75000"/>
                    <a:lumOff val="25000"/>
                  </a:schemeClr>
                </a:solidFill>
                <a:effectLst/>
              </a:rPr>
              <a:t> </a:t>
            </a:r>
            <a:r>
              <a:rPr lang="en-US" sz="1600" u="sng" dirty="0" err="1">
                <a:solidFill>
                  <a:schemeClr val="tx1">
                    <a:lumMod val="75000"/>
                    <a:lumOff val="25000"/>
                  </a:schemeClr>
                </a:solidFill>
                <a:effectLst/>
              </a:rPr>
              <a:t>totale</a:t>
            </a:r>
            <a:r>
              <a:rPr lang="en-US" sz="1600" spc="-20" dirty="0">
                <a:solidFill>
                  <a:schemeClr val="tx1">
                    <a:lumMod val="75000"/>
                    <a:lumOff val="25000"/>
                  </a:schemeClr>
                </a:solidFill>
                <a:effectLst/>
              </a:rPr>
              <a:t> </a:t>
            </a:r>
            <a:r>
              <a:rPr lang="en-US" sz="1600" dirty="0">
                <a:solidFill>
                  <a:schemeClr val="tx1">
                    <a:lumMod val="75000"/>
                    <a:lumOff val="25000"/>
                  </a:schemeClr>
                </a:solidFill>
                <a:effectLst/>
              </a:rPr>
              <a:t>per</a:t>
            </a:r>
            <a:r>
              <a:rPr lang="en-US" sz="1600" spc="-25" dirty="0">
                <a:solidFill>
                  <a:schemeClr val="tx1">
                    <a:lumMod val="75000"/>
                    <a:lumOff val="25000"/>
                  </a:schemeClr>
                </a:solidFill>
                <a:effectLst/>
              </a:rPr>
              <a:t> </a:t>
            </a:r>
            <a:r>
              <a:rPr lang="en-US" sz="1600" dirty="0" err="1">
                <a:solidFill>
                  <a:schemeClr val="tx1">
                    <a:lumMod val="75000"/>
                    <a:lumOff val="25000"/>
                  </a:schemeClr>
                </a:solidFill>
                <a:effectLst/>
              </a:rPr>
              <a:t>l’intero</a:t>
            </a:r>
            <a:r>
              <a:rPr lang="en-US" sz="1600" spc="-90" dirty="0">
                <a:solidFill>
                  <a:schemeClr val="tx1">
                    <a:lumMod val="75000"/>
                    <a:lumOff val="25000"/>
                  </a:schemeClr>
                </a:solidFill>
                <a:effectLst/>
              </a:rPr>
              <a:t> </a:t>
            </a:r>
            <a:r>
              <a:rPr lang="en-US" sz="1600" dirty="0" err="1">
                <a:solidFill>
                  <a:schemeClr val="tx1">
                    <a:lumMod val="75000"/>
                    <a:lumOff val="25000"/>
                  </a:schemeClr>
                </a:solidFill>
                <a:effectLst/>
              </a:rPr>
              <a:t>percorso</a:t>
            </a:r>
            <a:r>
              <a:rPr lang="en-US" sz="1600" dirty="0">
                <a:solidFill>
                  <a:schemeClr val="tx1">
                    <a:lumMod val="75000"/>
                    <a:lumOff val="25000"/>
                  </a:schemeClr>
                </a:solidFill>
                <a:effectLst/>
              </a:rPr>
              <a:t>)</a:t>
            </a:r>
            <a:r>
              <a:rPr lang="en-US" sz="1600" spc="-80" dirty="0">
                <a:solidFill>
                  <a:schemeClr val="tx1">
                    <a:lumMod val="75000"/>
                    <a:lumOff val="25000"/>
                  </a:schemeClr>
                </a:solidFill>
                <a:effectLst/>
              </a:rPr>
              <a:t> </a:t>
            </a:r>
            <a:r>
              <a:rPr lang="en-US" sz="1600" dirty="0" err="1">
                <a:solidFill>
                  <a:schemeClr val="tx1">
                    <a:lumMod val="75000"/>
                    <a:lumOff val="25000"/>
                  </a:schemeClr>
                </a:solidFill>
                <a:effectLst/>
              </a:rPr>
              <a:t>alcuni</a:t>
            </a:r>
            <a:r>
              <a:rPr lang="en-US" sz="1600" spc="-60" dirty="0">
                <a:solidFill>
                  <a:schemeClr val="tx1">
                    <a:lumMod val="75000"/>
                    <a:lumOff val="25000"/>
                  </a:schemeClr>
                </a:solidFill>
                <a:effectLst/>
              </a:rPr>
              <a:t> </a:t>
            </a:r>
            <a:r>
              <a:rPr lang="en-US" sz="1600" dirty="0">
                <a:solidFill>
                  <a:schemeClr val="tx1">
                    <a:lumMod val="75000"/>
                    <a:lumOff val="25000"/>
                  </a:schemeClr>
                </a:solidFill>
                <a:effectLst/>
              </a:rPr>
              <a:t>libri,</a:t>
            </a:r>
            <a:r>
              <a:rPr lang="en-US" sz="1600" spc="-60" dirty="0">
                <a:solidFill>
                  <a:schemeClr val="tx1">
                    <a:lumMod val="75000"/>
                    <a:lumOff val="25000"/>
                  </a:schemeClr>
                </a:solidFill>
                <a:effectLst/>
              </a:rPr>
              <a:t> </a:t>
            </a:r>
            <a:r>
              <a:rPr lang="en-US" sz="1600" dirty="0" err="1">
                <a:solidFill>
                  <a:schemeClr val="tx1">
                    <a:lumMod val="75000"/>
                    <a:lumOff val="25000"/>
                  </a:schemeClr>
                </a:solidFill>
                <a:effectLst/>
              </a:rPr>
              <a:t>scelti</a:t>
            </a:r>
            <a:r>
              <a:rPr lang="en-US" sz="1600" dirty="0">
                <a:solidFill>
                  <a:schemeClr val="tx1">
                    <a:lumMod val="75000"/>
                    <a:lumOff val="25000"/>
                  </a:schemeClr>
                </a:solidFill>
                <a:effectLst/>
              </a:rPr>
              <a:t> dal team</a:t>
            </a:r>
            <a:r>
              <a:rPr lang="en-US" sz="1600" spc="-90" dirty="0">
                <a:solidFill>
                  <a:schemeClr val="tx1">
                    <a:lumMod val="75000"/>
                    <a:lumOff val="25000"/>
                  </a:schemeClr>
                </a:solidFill>
                <a:effectLst/>
              </a:rPr>
              <a:t> </a:t>
            </a:r>
            <a:r>
              <a:rPr lang="en-US" sz="1600" dirty="0">
                <a:solidFill>
                  <a:schemeClr val="tx1">
                    <a:lumMod val="75000"/>
                    <a:lumOff val="25000"/>
                  </a:schemeClr>
                </a:solidFill>
                <a:effectLst/>
              </a:rPr>
              <a:t>di </a:t>
            </a:r>
            <a:r>
              <a:rPr lang="en-US" sz="1600" dirty="0" err="1">
                <a:solidFill>
                  <a:schemeClr val="tx1">
                    <a:lumMod val="75000"/>
                    <a:lumOff val="25000"/>
                  </a:schemeClr>
                </a:solidFill>
                <a:effectLst/>
              </a:rPr>
              <a:t>progetto</a:t>
            </a:r>
            <a:r>
              <a:rPr lang="en-US" sz="1600" spc="-90" dirty="0">
                <a:solidFill>
                  <a:schemeClr val="tx1">
                    <a:lumMod val="75000"/>
                    <a:lumOff val="25000"/>
                  </a:schemeClr>
                </a:solidFill>
                <a:effectLst/>
              </a:rPr>
              <a:t> </a:t>
            </a:r>
            <a:r>
              <a:rPr lang="en-US" sz="1600" dirty="0" err="1">
                <a:solidFill>
                  <a:schemeClr val="tx1">
                    <a:lumMod val="75000"/>
                    <a:lumOff val="25000"/>
                  </a:schemeClr>
                </a:solidFill>
                <a:effectLst/>
              </a:rPr>
              <a:t>durante</a:t>
            </a:r>
            <a:r>
              <a:rPr lang="en-US" sz="1600" spc="-85" dirty="0">
                <a:solidFill>
                  <a:schemeClr val="tx1">
                    <a:lumMod val="75000"/>
                    <a:lumOff val="25000"/>
                  </a:schemeClr>
                </a:solidFill>
                <a:effectLst/>
              </a:rPr>
              <a:t> </a:t>
            </a:r>
            <a:r>
              <a:rPr lang="en-US" sz="1600" dirty="0" err="1">
                <a:solidFill>
                  <a:schemeClr val="tx1">
                    <a:lumMod val="75000"/>
                    <a:lumOff val="25000"/>
                  </a:schemeClr>
                </a:solidFill>
                <a:effectLst/>
              </a:rPr>
              <a:t>riunioni</a:t>
            </a:r>
            <a:r>
              <a:rPr lang="en-US" sz="1600" dirty="0">
                <a:solidFill>
                  <a:schemeClr val="tx1">
                    <a:lumMod val="75000"/>
                    <a:lumOff val="25000"/>
                  </a:schemeClr>
                </a:solidFill>
                <a:effectLst/>
              </a:rPr>
              <a:t> </a:t>
            </a:r>
            <a:r>
              <a:rPr lang="en-US" sz="1600" spc="-10" dirty="0" err="1">
                <a:solidFill>
                  <a:schemeClr val="tx1">
                    <a:lumMod val="75000"/>
                    <a:lumOff val="25000"/>
                  </a:schemeClr>
                </a:solidFill>
                <a:effectLst/>
              </a:rPr>
              <a:t>pregresse</a:t>
            </a:r>
            <a:r>
              <a:rPr lang="en-US" sz="1600" spc="-10" dirty="0">
                <a:solidFill>
                  <a:schemeClr val="tx1">
                    <a:lumMod val="75000"/>
                    <a:lumOff val="25000"/>
                  </a:schemeClr>
                </a:solidFill>
                <a:effectLst/>
              </a:rPr>
              <a:t>.</a:t>
            </a:r>
            <a:endParaRPr lang="en-US" sz="1600" dirty="0">
              <a:solidFill>
                <a:schemeClr val="tx1">
                  <a:lumMod val="75000"/>
                  <a:lumOff val="25000"/>
                </a:schemeClr>
              </a:solidFill>
              <a:effectLst/>
            </a:endParaRPr>
          </a:p>
        </p:txBody>
      </p:sp>
    </p:spTree>
    <p:extLst>
      <p:ext uri="{BB962C8B-B14F-4D97-AF65-F5344CB8AC3E}">
        <p14:creationId xmlns:p14="http://schemas.microsoft.com/office/powerpoint/2010/main" val="2029001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6CFDDEC-DF18-4A68-34C6-3EF42D5AFC11}"/>
              </a:ext>
            </a:extLst>
          </p:cNvPr>
          <p:cNvSpPr txBox="1"/>
          <p:nvPr/>
        </p:nvSpPr>
        <p:spPr>
          <a:xfrm>
            <a:off x="2315888" y="2061069"/>
            <a:ext cx="6015204" cy="3882730"/>
          </a:xfrm>
          <a:prstGeom prst="rect">
            <a:avLst/>
          </a:prstGeom>
          <a:noFill/>
        </p:spPr>
        <p:txBody>
          <a:bodyPr wrap="square">
            <a:spAutoFit/>
          </a:bodyPr>
          <a:lstStyle/>
          <a:p>
            <a:pPr marL="89535" marR="2076450" algn="just">
              <a:lnSpc>
                <a:spcPct val="115000"/>
              </a:lnSpc>
              <a:spcBef>
                <a:spcPts val="1030"/>
              </a:spcBef>
            </a:pPr>
            <a:r>
              <a:rPr lang="it-IT" sz="1800" dirty="0">
                <a:effectLst/>
                <a:latin typeface="Tahoma" panose="020B0604030504040204" pitchFamily="34" charset="0"/>
                <a:ea typeface="Tahoma" panose="020B0604030504040204" pitchFamily="34" charset="0"/>
                <a:cs typeface="Tahoma" panose="020B0604030504040204" pitchFamily="34" charset="0"/>
              </a:rPr>
              <a:t>Restituzione del lavoro svolto, raccolta feedback in </a:t>
            </a:r>
            <a:r>
              <a:rPr lang="it-IT" sz="1800" dirty="0" err="1">
                <a:effectLst/>
                <a:latin typeface="Tahoma" panose="020B0604030504040204" pitchFamily="34" charset="0"/>
                <a:ea typeface="Tahoma" panose="020B0604030504040204" pitchFamily="34" charset="0"/>
                <a:cs typeface="Tahoma" panose="020B0604030504040204" pitchFamily="34" charset="0"/>
              </a:rPr>
              <a:t>circle</a:t>
            </a:r>
            <a:r>
              <a:rPr lang="it-IT" sz="1800" dirty="0">
                <a:effectLst/>
                <a:latin typeface="Tahoma" panose="020B0604030504040204" pitchFamily="34" charset="0"/>
                <a:ea typeface="Tahoma" panose="020B0604030504040204" pitchFamily="34" charset="0"/>
                <a:cs typeface="Tahoma" panose="020B0604030504040204" pitchFamily="34" charset="0"/>
              </a:rPr>
              <a:t> time e realizzazione di segnalibri fatti a mano donati</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ai</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minori.</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Il</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percorso laboratoriale si conclude con la notizia che i libri realizzati dalle bambine e dai bambini verranno esposti durante la “mostra dell’intercultura” connessa al progetto Biblioteca Fuoriclasse Diffusa all’interno della sala “Manzù” della Biblioteca Comunale.</a:t>
            </a:r>
          </a:p>
        </p:txBody>
      </p:sp>
      <p:sp>
        <p:nvSpPr>
          <p:cNvPr id="5" name="CasellaDiTesto 4">
            <a:extLst>
              <a:ext uri="{FF2B5EF4-FFF2-40B4-BE49-F238E27FC236}">
                <a16:creationId xmlns:a16="http://schemas.microsoft.com/office/drawing/2014/main" id="{8B11516A-2E45-D6FC-CC2B-C8453AE01056}"/>
              </a:ext>
            </a:extLst>
          </p:cNvPr>
          <p:cNvSpPr txBox="1"/>
          <p:nvPr/>
        </p:nvSpPr>
        <p:spPr>
          <a:xfrm>
            <a:off x="1379484" y="1472106"/>
            <a:ext cx="6093372" cy="369332"/>
          </a:xfrm>
          <a:prstGeom prst="rect">
            <a:avLst/>
          </a:prstGeom>
          <a:noFill/>
        </p:spPr>
        <p:txBody>
          <a:bodyPr wrap="square">
            <a:spAutoFit/>
          </a:bodyPr>
          <a:lstStyle/>
          <a:p>
            <a:pPr marL="124460" algn="just">
              <a:spcBef>
                <a:spcPts val="790"/>
              </a:spcBef>
            </a:pPr>
            <a:r>
              <a:rPr lang="it-IT" sz="1800" b="1" dirty="0">
                <a:effectLst/>
                <a:latin typeface="Tahoma" panose="020B0604030504040204" pitchFamily="34" charset="0"/>
                <a:ea typeface="Tahoma" panose="020B0604030504040204" pitchFamily="34" charset="0"/>
                <a:cs typeface="Tahoma" panose="020B0604030504040204" pitchFamily="34" charset="0"/>
              </a:rPr>
              <a:t>4°</a:t>
            </a:r>
            <a:r>
              <a:rPr lang="it-IT" sz="1800" b="1" spc="-35" dirty="0">
                <a:effectLst/>
                <a:latin typeface="Tahoma" panose="020B0604030504040204" pitchFamily="34" charset="0"/>
                <a:ea typeface="Tahoma" panose="020B0604030504040204" pitchFamily="34" charset="0"/>
                <a:cs typeface="Tahoma" panose="020B0604030504040204" pitchFamily="34" charset="0"/>
              </a:rPr>
              <a:t> </a:t>
            </a:r>
            <a:r>
              <a:rPr lang="it-IT" sz="1800" b="1" dirty="0">
                <a:effectLst/>
                <a:latin typeface="Tahoma" panose="020B0604030504040204" pitchFamily="34" charset="0"/>
                <a:ea typeface="Tahoma" panose="020B0604030504040204" pitchFamily="34" charset="0"/>
                <a:cs typeface="Tahoma" panose="020B0604030504040204" pitchFamily="34" charset="0"/>
              </a:rPr>
              <a:t>incontro</a:t>
            </a:r>
            <a:r>
              <a:rPr lang="it-IT" sz="1800" b="1" spc="-35" dirty="0">
                <a:effectLst/>
                <a:latin typeface="Tahoma" panose="020B0604030504040204" pitchFamily="34" charset="0"/>
                <a:ea typeface="Tahoma" panose="020B0604030504040204" pitchFamily="34" charset="0"/>
                <a:cs typeface="Tahoma" panose="020B0604030504040204" pitchFamily="34" charset="0"/>
              </a:rPr>
              <a:t> </a:t>
            </a:r>
            <a:r>
              <a:rPr lang="it-IT" sz="1800" b="1" dirty="0">
                <a:effectLst/>
                <a:latin typeface="Tahoma" panose="020B0604030504040204" pitchFamily="34" charset="0"/>
                <a:ea typeface="Tahoma" panose="020B0604030504040204" pitchFamily="34" charset="0"/>
                <a:cs typeface="Tahoma" panose="020B0604030504040204" pitchFamily="34" charset="0"/>
              </a:rPr>
              <a:t>-</a:t>
            </a:r>
            <a:r>
              <a:rPr lang="it-IT" sz="1800" b="1"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01</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luglio</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dalle</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ore</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09:00</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alle</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ore</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13:00</a:t>
            </a:r>
            <a:endParaRPr lang="it-IT" sz="16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6" name="Group 4">
            <a:extLst>
              <a:ext uri="{FF2B5EF4-FFF2-40B4-BE49-F238E27FC236}">
                <a16:creationId xmlns:a16="http://schemas.microsoft.com/office/drawing/2014/main" id="{46CED775-FA24-E857-585C-0BD90EF56497}"/>
              </a:ext>
            </a:extLst>
          </p:cNvPr>
          <p:cNvGrpSpPr>
            <a:grpSpLocks/>
          </p:cNvGrpSpPr>
          <p:nvPr/>
        </p:nvGrpSpPr>
        <p:grpSpPr>
          <a:xfrm>
            <a:off x="7765831" y="1434050"/>
            <a:ext cx="3252951" cy="5014045"/>
            <a:chOff x="0" y="0"/>
            <a:chExt cx="1866900" cy="4188131"/>
          </a:xfrm>
        </p:grpSpPr>
        <p:pic>
          <p:nvPicPr>
            <p:cNvPr id="7" name="Image 5">
              <a:extLst>
                <a:ext uri="{FF2B5EF4-FFF2-40B4-BE49-F238E27FC236}">
                  <a16:creationId xmlns:a16="http://schemas.microsoft.com/office/drawing/2014/main" id="{27118F19-26F4-93CB-FF13-53F4DB54F822}"/>
                </a:ext>
              </a:extLst>
            </p:cNvPr>
            <p:cNvPicPr/>
            <p:nvPr/>
          </p:nvPicPr>
          <p:blipFill>
            <a:blip r:embed="rId2" cstate="print"/>
            <a:stretch>
              <a:fillRect/>
            </a:stretch>
          </p:blipFill>
          <p:spPr>
            <a:xfrm>
              <a:off x="0" y="0"/>
              <a:ext cx="1866900" cy="1933575"/>
            </a:xfrm>
            <a:prstGeom prst="rect">
              <a:avLst/>
            </a:prstGeom>
          </p:spPr>
        </p:pic>
        <p:pic>
          <p:nvPicPr>
            <p:cNvPr id="8" name="Image 6">
              <a:extLst>
                <a:ext uri="{FF2B5EF4-FFF2-40B4-BE49-F238E27FC236}">
                  <a16:creationId xmlns:a16="http://schemas.microsoft.com/office/drawing/2014/main" id="{9FBA1822-0859-9CBF-BC25-086DED5F0D4E}"/>
                </a:ext>
              </a:extLst>
            </p:cNvPr>
            <p:cNvPicPr/>
            <p:nvPr/>
          </p:nvPicPr>
          <p:blipFill>
            <a:blip r:embed="rId3" cstate="print"/>
            <a:stretch>
              <a:fillRect/>
            </a:stretch>
          </p:blipFill>
          <p:spPr>
            <a:xfrm>
              <a:off x="0" y="1806882"/>
              <a:ext cx="1866900" cy="2381249"/>
            </a:xfrm>
            <a:prstGeom prst="rect">
              <a:avLst/>
            </a:prstGeom>
          </p:spPr>
        </p:pic>
      </p:grpSp>
    </p:spTree>
    <p:extLst>
      <p:ext uri="{BB962C8B-B14F-4D97-AF65-F5344CB8AC3E}">
        <p14:creationId xmlns:p14="http://schemas.microsoft.com/office/powerpoint/2010/main" val="1489949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0" name="Rectangle 39">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cxnSp>
        <p:nvCxnSpPr>
          <p:cNvPr id="44" name="Straight Connector 43">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47"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48"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49"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50"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51"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52"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53"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4"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5"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6"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7"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58"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sp>
        <p:nvSpPr>
          <p:cNvPr id="3" name="CasellaDiTesto 2">
            <a:extLst>
              <a:ext uri="{FF2B5EF4-FFF2-40B4-BE49-F238E27FC236}">
                <a16:creationId xmlns:a16="http://schemas.microsoft.com/office/drawing/2014/main" id="{0859A4BF-F404-24C1-DD61-B5CDCEE8AF03}"/>
              </a:ext>
            </a:extLst>
          </p:cNvPr>
          <p:cNvSpPr txBox="1"/>
          <p:nvPr/>
        </p:nvSpPr>
        <p:spPr>
          <a:xfrm>
            <a:off x="5049062" y="942108"/>
            <a:ext cx="6455549" cy="4969114"/>
          </a:xfrm>
          <a:prstGeom prst="rect">
            <a:avLst/>
          </a:prstGeom>
        </p:spPr>
        <p:txBody>
          <a:bodyPr vert="horz" lIns="91440" tIns="45720" rIns="91440" bIns="45720" rtlCol="0" anchor="ctr">
            <a:normAutofit/>
          </a:bodyPr>
          <a:lstStyle/>
          <a:p>
            <a:pPr marL="89535">
              <a:spcBef>
                <a:spcPts val="1000"/>
              </a:spcBef>
              <a:buClr>
                <a:schemeClr val="accent1"/>
              </a:buClr>
              <a:buFont typeface="Wingdings 3" charset="2"/>
              <a:buChar char=""/>
            </a:pPr>
            <a:r>
              <a:rPr lang="en-US" b="1">
                <a:solidFill>
                  <a:schemeClr val="tx2">
                    <a:lumMod val="75000"/>
                  </a:schemeClr>
                </a:solidFill>
                <a:effectLst/>
              </a:rPr>
              <a:t>Mese</a:t>
            </a:r>
            <a:r>
              <a:rPr lang="en-US" b="1" spc="-65">
                <a:solidFill>
                  <a:schemeClr val="tx2">
                    <a:lumMod val="75000"/>
                  </a:schemeClr>
                </a:solidFill>
                <a:effectLst/>
              </a:rPr>
              <a:t> </a:t>
            </a:r>
            <a:r>
              <a:rPr lang="en-US" b="1">
                <a:solidFill>
                  <a:schemeClr val="tx2">
                    <a:lumMod val="75000"/>
                  </a:schemeClr>
                </a:solidFill>
                <a:effectLst/>
              </a:rPr>
              <a:t>di</a:t>
            </a:r>
            <a:r>
              <a:rPr lang="en-US" b="1" spc="-65">
                <a:solidFill>
                  <a:schemeClr val="tx2">
                    <a:lumMod val="75000"/>
                  </a:schemeClr>
                </a:solidFill>
                <a:effectLst/>
              </a:rPr>
              <a:t> </a:t>
            </a:r>
            <a:r>
              <a:rPr lang="en-US" b="1">
                <a:solidFill>
                  <a:schemeClr val="tx2">
                    <a:lumMod val="75000"/>
                  </a:schemeClr>
                </a:solidFill>
                <a:effectLst/>
              </a:rPr>
              <a:t>ottobre:</a:t>
            </a:r>
            <a:r>
              <a:rPr lang="en-US" b="1" spc="-65">
                <a:solidFill>
                  <a:schemeClr val="tx2">
                    <a:lumMod val="75000"/>
                  </a:schemeClr>
                </a:solidFill>
                <a:effectLst/>
              </a:rPr>
              <a:t> </a:t>
            </a:r>
            <a:r>
              <a:rPr lang="en-US" b="1">
                <a:solidFill>
                  <a:schemeClr val="tx2">
                    <a:lumMod val="75000"/>
                  </a:schemeClr>
                </a:solidFill>
                <a:effectLst/>
              </a:rPr>
              <a:t>21-25</a:t>
            </a:r>
            <a:r>
              <a:rPr lang="en-US" b="1" spc="-60">
                <a:solidFill>
                  <a:schemeClr val="tx2">
                    <a:lumMod val="75000"/>
                  </a:schemeClr>
                </a:solidFill>
                <a:effectLst/>
              </a:rPr>
              <a:t> </a:t>
            </a:r>
            <a:r>
              <a:rPr lang="en-US" b="1">
                <a:solidFill>
                  <a:schemeClr val="tx2">
                    <a:lumMod val="75000"/>
                  </a:schemeClr>
                </a:solidFill>
                <a:effectLst/>
              </a:rPr>
              <a:t>ottobre</a:t>
            </a:r>
            <a:r>
              <a:rPr lang="en-US" b="1" spc="-65">
                <a:solidFill>
                  <a:schemeClr val="tx2">
                    <a:lumMod val="75000"/>
                  </a:schemeClr>
                </a:solidFill>
                <a:effectLst/>
              </a:rPr>
              <a:t> </a:t>
            </a:r>
            <a:r>
              <a:rPr lang="en-US" b="1" spc="-20">
                <a:solidFill>
                  <a:schemeClr val="tx2">
                    <a:lumMod val="75000"/>
                  </a:schemeClr>
                </a:solidFill>
                <a:effectLst/>
              </a:rPr>
              <a:t>2024</a:t>
            </a:r>
            <a:endParaRPr lang="en-US" b="1">
              <a:solidFill>
                <a:schemeClr val="tx2">
                  <a:lumMod val="75000"/>
                </a:schemeClr>
              </a:solidFill>
              <a:effectLst/>
            </a:endParaRPr>
          </a:p>
          <a:p>
            <a:pPr marL="89535" marR="100965">
              <a:spcBef>
                <a:spcPts val="1000"/>
              </a:spcBef>
              <a:buClr>
                <a:schemeClr val="accent1"/>
              </a:buClr>
              <a:buFont typeface="Wingdings 3" charset="2"/>
              <a:buChar char=""/>
            </a:pPr>
            <a:r>
              <a:rPr lang="en-US">
                <a:solidFill>
                  <a:schemeClr val="tx2">
                    <a:lumMod val="75000"/>
                  </a:schemeClr>
                </a:solidFill>
                <a:effectLst/>
              </a:rPr>
              <a:t>Studenti e docenti del</a:t>
            </a:r>
            <a:r>
              <a:rPr lang="en-US" spc="-35">
                <a:solidFill>
                  <a:schemeClr val="tx2">
                    <a:lumMod val="75000"/>
                  </a:schemeClr>
                </a:solidFill>
                <a:effectLst/>
              </a:rPr>
              <a:t> </a:t>
            </a:r>
            <a:r>
              <a:rPr lang="en-US">
                <a:solidFill>
                  <a:schemeClr val="tx2">
                    <a:lumMod val="75000"/>
                  </a:schemeClr>
                </a:solidFill>
                <a:effectLst/>
              </a:rPr>
              <a:t>plesso</a:t>
            </a:r>
            <a:r>
              <a:rPr lang="en-US" spc="-35">
                <a:solidFill>
                  <a:schemeClr val="tx2">
                    <a:lumMod val="75000"/>
                  </a:schemeClr>
                </a:solidFill>
                <a:effectLst/>
              </a:rPr>
              <a:t> </a:t>
            </a:r>
            <a:r>
              <a:rPr lang="en-US">
                <a:solidFill>
                  <a:schemeClr val="tx2">
                    <a:lumMod val="75000"/>
                  </a:schemeClr>
                </a:solidFill>
                <a:effectLst/>
              </a:rPr>
              <a:t>primaria</a:t>
            </a:r>
            <a:r>
              <a:rPr lang="en-US" spc="-30">
                <a:solidFill>
                  <a:schemeClr val="tx2">
                    <a:lumMod val="75000"/>
                  </a:schemeClr>
                </a:solidFill>
                <a:effectLst/>
              </a:rPr>
              <a:t> </a:t>
            </a:r>
            <a:r>
              <a:rPr lang="en-US">
                <a:solidFill>
                  <a:schemeClr val="tx2">
                    <a:lumMod val="75000"/>
                  </a:schemeClr>
                </a:solidFill>
                <a:effectLst/>
              </a:rPr>
              <a:t>Marconi</a:t>
            </a:r>
            <a:r>
              <a:rPr lang="en-US" spc="-30">
                <a:solidFill>
                  <a:schemeClr val="tx2">
                    <a:lumMod val="75000"/>
                  </a:schemeClr>
                </a:solidFill>
                <a:effectLst/>
              </a:rPr>
              <a:t> </a:t>
            </a:r>
            <a:r>
              <a:rPr lang="en-US">
                <a:solidFill>
                  <a:schemeClr val="tx2">
                    <a:lumMod val="75000"/>
                  </a:schemeClr>
                </a:solidFill>
                <a:effectLst/>
              </a:rPr>
              <a:t>dell’Istituto</a:t>
            </a:r>
            <a:r>
              <a:rPr lang="en-US" spc="-20">
                <a:solidFill>
                  <a:schemeClr val="tx2">
                    <a:lumMod val="75000"/>
                  </a:schemeClr>
                </a:solidFill>
                <a:effectLst/>
              </a:rPr>
              <a:t> </a:t>
            </a:r>
            <a:r>
              <a:rPr lang="en-US">
                <a:solidFill>
                  <a:schemeClr val="tx2">
                    <a:lumMod val="75000"/>
                  </a:schemeClr>
                </a:solidFill>
                <a:effectLst/>
              </a:rPr>
              <a:t>Comprensivo</a:t>
            </a:r>
            <a:r>
              <a:rPr lang="en-US" spc="-20">
                <a:solidFill>
                  <a:schemeClr val="tx2">
                    <a:lumMod val="75000"/>
                  </a:schemeClr>
                </a:solidFill>
                <a:effectLst/>
              </a:rPr>
              <a:t> </a:t>
            </a:r>
            <a:r>
              <a:rPr lang="en-US">
                <a:solidFill>
                  <a:schemeClr val="tx2">
                    <a:lumMod val="75000"/>
                  </a:schemeClr>
                </a:solidFill>
                <a:effectLst/>
              </a:rPr>
              <a:t>“Gramsci”</a:t>
            </a:r>
            <a:r>
              <a:rPr lang="en-US" spc="-25">
                <a:solidFill>
                  <a:schemeClr val="tx2">
                    <a:lumMod val="75000"/>
                  </a:schemeClr>
                </a:solidFill>
                <a:effectLst/>
              </a:rPr>
              <a:t> </a:t>
            </a:r>
            <a:r>
              <a:rPr lang="en-US">
                <a:solidFill>
                  <a:schemeClr val="tx2">
                    <a:lumMod val="75000"/>
                  </a:schemeClr>
                </a:solidFill>
                <a:effectLst/>
              </a:rPr>
              <a:t>di</a:t>
            </a:r>
            <a:r>
              <a:rPr lang="en-US" spc="-35">
                <a:solidFill>
                  <a:schemeClr val="tx2">
                    <a:lumMod val="75000"/>
                  </a:schemeClr>
                </a:solidFill>
                <a:effectLst/>
              </a:rPr>
              <a:t> </a:t>
            </a:r>
            <a:r>
              <a:rPr lang="en-US">
                <a:solidFill>
                  <a:schemeClr val="tx2">
                    <a:lumMod val="75000"/>
                  </a:schemeClr>
                </a:solidFill>
                <a:effectLst/>
              </a:rPr>
              <a:t>Aprilia,</a:t>
            </a:r>
            <a:r>
              <a:rPr lang="en-US" spc="-30">
                <a:solidFill>
                  <a:schemeClr val="tx2">
                    <a:lumMod val="75000"/>
                  </a:schemeClr>
                </a:solidFill>
                <a:effectLst/>
              </a:rPr>
              <a:t> </a:t>
            </a:r>
            <a:r>
              <a:rPr lang="en-US">
                <a:solidFill>
                  <a:schemeClr val="tx2">
                    <a:lumMod val="75000"/>
                  </a:schemeClr>
                </a:solidFill>
                <a:effectLst/>
              </a:rPr>
              <a:t>nella settimana dal 21 al 25 ottobre 2024, hanno visitato la </a:t>
            </a:r>
            <a:r>
              <a:rPr lang="en-US" i="1">
                <a:solidFill>
                  <a:schemeClr val="tx2">
                    <a:lumMod val="75000"/>
                  </a:schemeClr>
                </a:solidFill>
                <a:effectLst/>
              </a:rPr>
              <a:t>mostra espositiva dell’intercultura </a:t>
            </a:r>
            <a:r>
              <a:rPr lang="en-US">
                <a:solidFill>
                  <a:schemeClr val="tx2">
                    <a:lumMod val="75000"/>
                  </a:schemeClr>
                </a:solidFill>
                <a:effectLst/>
              </a:rPr>
              <a:t>allestita con</a:t>
            </a:r>
            <a:r>
              <a:rPr lang="en-US" spc="15">
                <a:solidFill>
                  <a:schemeClr val="tx2">
                    <a:lumMod val="75000"/>
                  </a:schemeClr>
                </a:solidFill>
                <a:effectLst/>
              </a:rPr>
              <a:t> </a:t>
            </a:r>
            <a:r>
              <a:rPr lang="en-US">
                <a:solidFill>
                  <a:schemeClr val="tx2">
                    <a:lumMod val="75000"/>
                  </a:schemeClr>
                </a:solidFill>
                <a:effectLst/>
              </a:rPr>
              <a:t>i</a:t>
            </a:r>
            <a:r>
              <a:rPr lang="en-US" spc="15">
                <a:solidFill>
                  <a:schemeClr val="tx2">
                    <a:lumMod val="75000"/>
                  </a:schemeClr>
                </a:solidFill>
                <a:effectLst/>
              </a:rPr>
              <a:t> </a:t>
            </a:r>
            <a:r>
              <a:rPr lang="en-US">
                <a:solidFill>
                  <a:schemeClr val="tx2">
                    <a:lumMod val="75000"/>
                  </a:schemeClr>
                </a:solidFill>
                <a:effectLst/>
              </a:rPr>
              <a:t>prodotti</a:t>
            </a:r>
            <a:r>
              <a:rPr lang="en-US" spc="20">
                <a:solidFill>
                  <a:schemeClr val="tx2">
                    <a:lumMod val="75000"/>
                  </a:schemeClr>
                </a:solidFill>
                <a:effectLst/>
              </a:rPr>
              <a:t> </a:t>
            </a:r>
            <a:r>
              <a:rPr lang="en-US">
                <a:solidFill>
                  <a:schemeClr val="tx2">
                    <a:lumMod val="75000"/>
                  </a:schemeClr>
                </a:solidFill>
                <a:effectLst/>
              </a:rPr>
              <a:t>artistici</a:t>
            </a:r>
            <a:r>
              <a:rPr lang="en-US" spc="20">
                <a:solidFill>
                  <a:schemeClr val="tx2">
                    <a:lumMod val="75000"/>
                  </a:schemeClr>
                </a:solidFill>
                <a:effectLst/>
              </a:rPr>
              <a:t> </a:t>
            </a:r>
            <a:r>
              <a:rPr lang="en-US">
                <a:solidFill>
                  <a:schemeClr val="tx2">
                    <a:lumMod val="75000"/>
                  </a:schemeClr>
                </a:solidFill>
                <a:effectLst/>
              </a:rPr>
              <a:t>realizzati</a:t>
            </a:r>
            <a:r>
              <a:rPr lang="en-US" spc="25">
                <a:solidFill>
                  <a:schemeClr val="tx2">
                    <a:lumMod val="75000"/>
                  </a:schemeClr>
                </a:solidFill>
                <a:effectLst/>
              </a:rPr>
              <a:t> </a:t>
            </a:r>
            <a:r>
              <a:rPr lang="en-US">
                <a:solidFill>
                  <a:schemeClr val="tx2">
                    <a:lumMod val="75000"/>
                  </a:schemeClr>
                </a:solidFill>
                <a:effectLst/>
              </a:rPr>
              <a:t>da</a:t>
            </a:r>
            <a:r>
              <a:rPr lang="en-US" spc="15">
                <a:solidFill>
                  <a:schemeClr val="tx2">
                    <a:lumMod val="75000"/>
                  </a:schemeClr>
                </a:solidFill>
                <a:effectLst/>
              </a:rPr>
              <a:t> </a:t>
            </a:r>
            <a:r>
              <a:rPr lang="en-US">
                <a:solidFill>
                  <a:schemeClr val="tx2">
                    <a:lumMod val="75000"/>
                  </a:schemeClr>
                </a:solidFill>
                <a:effectLst/>
              </a:rPr>
              <a:t>tutti</a:t>
            </a:r>
            <a:r>
              <a:rPr lang="en-US" spc="20">
                <a:solidFill>
                  <a:schemeClr val="tx2">
                    <a:lumMod val="75000"/>
                  </a:schemeClr>
                </a:solidFill>
                <a:effectLst/>
              </a:rPr>
              <a:t> </a:t>
            </a:r>
            <a:r>
              <a:rPr lang="en-US">
                <a:solidFill>
                  <a:schemeClr val="tx2">
                    <a:lumMod val="75000"/>
                  </a:schemeClr>
                </a:solidFill>
                <a:effectLst/>
              </a:rPr>
              <a:t>i</a:t>
            </a:r>
            <a:r>
              <a:rPr lang="en-US" spc="10">
                <a:solidFill>
                  <a:schemeClr val="tx2">
                    <a:lumMod val="75000"/>
                  </a:schemeClr>
                </a:solidFill>
                <a:effectLst/>
              </a:rPr>
              <a:t> </a:t>
            </a:r>
            <a:r>
              <a:rPr lang="en-US">
                <a:solidFill>
                  <a:schemeClr val="tx2">
                    <a:lumMod val="75000"/>
                  </a:schemeClr>
                </a:solidFill>
                <a:effectLst/>
              </a:rPr>
              <a:t>beneficiari</a:t>
            </a:r>
            <a:r>
              <a:rPr lang="en-US" spc="25">
                <a:solidFill>
                  <a:schemeClr val="tx2">
                    <a:lumMod val="75000"/>
                  </a:schemeClr>
                </a:solidFill>
                <a:effectLst/>
              </a:rPr>
              <a:t> </a:t>
            </a:r>
            <a:r>
              <a:rPr lang="en-US">
                <a:solidFill>
                  <a:schemeClr val="tx2">
                    <a:lumMod val="75000"/>
                  </a:schemeClr>
                </a:solidFill>
                <a:effectLst/>
              </a:rPr>
              <a:t>del</a:t>
            </a:r>
            <a:r>
              <a:rPr lang="en-US" spc="20">
                <a:solidFill>
                  <a:schemeClr val="tx2">
                    <a:lumMod val="75000"/>
                  </a:schemeClr>
                </a:solidFill>
                <a:effectLst/>
              </a:rPr>
              <a:t> </a:t>
            </a:r>
            <a:r>
              <a:rPr lang="en-US">
                <a:solidFill>
                  <a:schemeClr val="tx2">
                    <a:lumMod val="75000"/>
                  </a:schemeClr>
                </a:solidFill>
                <a:effectLst/>
              </a:rPr>
              <a:t>progetto</a:t>
            </a:r>
            <a:r>
              <a:rPr lang="en-US" spc="25">
                <a:solidFill>
                  <a:schemeClr val="tx2">
                    <a:lumMod val="75000"/>
                  </a:schemeClr>
                </a:solidFill>
                <a:effectLst/>
              </a:rPr>
              <a:t> </a:t>
            </a:r>
            <a:r>
              <a:rPr lang="en-US">
                <a:solidFill>
                  <a:schemeClr val="tx2">
                    <a:lumMod val="75000"/>
                  </a:schemeClr>
                </a:solidFill>
                <a:effectLst/>
              </a:rPr>
              <a:t>“Biblioteca</a:t>
            </a:r>
            <a:r>
              <a:rPr lang="en-US" spc="25">
                <a:solidFill>
                  <a:schemeClr val="tx2">
                    <a:lumMod val="75000"/>
                  </a:schemeClr>
                </a:solidFill>
                <a:effectLst/>
              </a:rPr>
              <a:t> </a:t>
            </a:r>
            <a:r>
              <a:rPr lang="en-US">
                <a:solidFill>
                  <a:schemeClr val="tx2">
                    <a:lumMod val="75000"/>
                  </a:schemeClr>
                </a:solidFill>
                <a:effectLst/>
              </a:rPr>
              <a:t>Fuoriclasse</a:t>
            </a:r>
            <a:r>
              <a:rPr lang="en-US" spc="25">
                <a:solidFill>
                  <a:schemeClr val="tx2">
                    <a:lumMod val="75000"/>
                  </a:schemeClr>
                </a:solidFill>
                <a:effectLst/>
              </a:rPr>
              <a:t> </a:t>
            </a:r>
            <a:r>
              <a:rPr lang="en-US">
                <a:solidFill>
                  <a:schemeClr val="tx2">
                    <a:lumMod val="75000"/>
                  </a:schemeClr>
                </a:solidFill>
                <a:effectLst/>
              </a:rPr>
              <a:t>Diffusa”</a:t>
            </a:r>
            <a:r>
              <a:rPr lang="en-US" spc="-40">
                <a:solidFill>
                  <a:schemeClr val="tx2">
                    <a:lumMod val="75000"/>
                  </a:schemeClr>
                </a:solidFill>
                <a:effectLst/>
              </a:rPr>
              <a:t> </a:t>
            </a:r>
            <a:r>
              <a:rPr lang="en-US" spc="-50">
                <a:solidFill>
                  <a:schemeClr val="tx2">
                    <a:lumMod val="75000"/>
                  </a:schemeClr>
                </a:solidFill>
                <a:effectLst/>
              </a:rPr>
              <a:t>e grazie al contributo delle volontari e dei volontari di tutte le associazioni. Nello specifico per l’associazione Arte mediterranea del maestro d’arte Antonio Deware</a:t>
            </a:r>
            <a:endParaRPr lang="en-US">
              <a:solidFill>
                <a:schemeClr val="tx2">
                  <a:lumMod val="75000"/>
                </a:schemeClr>
              </a:solidFill>
              <a:effectLst/>
            </a:endParaRPr>
          </a:p>
        </p:txBody>
      </p:sp>
    </p:spTree>
    <p:extLst>
      <p:ext uri="{BB962C8B-B14F-4D97-AF65-F5344CB8AC3E}">
        <p14:creationId xmlns:p14="http://schemas.microsoft.com/office/powerpoint/2010/main" val="2085118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B9F0A09-E5D0-EDAB-6433-847CF472E5F1}"/>
              </a:ext>
            </a:extLst>
          </p:cNvPr>
          <p:cNvSpPr txBox="1"/>
          <p:nvPr/>
        </p:nvSpPr>
        <p:spPr>
          <a:xfrm>
            <a:off x="-804040" y="823608"/>
            <a:ext cx="11946320" cy="1334340"/>
          </a:xfrm>
          <a:prstGeom prst="rect">
            <a:avLst/>
          </a:prstGeom>
          <a:noFill/>
        </p:spPr>
        <p:txBody>
          <a:bodyPr wrap="square">
            <a:spAutoFit/>
          </a:bodyPr>
          <a:lstStyle/>
          <a:p>
            <a:pPr marL="3556635">
              <a:lnSpc>
                <a:spcPct val="115000"/>
              </a:lnSpc>
              <a:spcBef>
                <a:spcPts val="780"/>
              </a:spcBef>
            </a:pPr>
            <a:r>
              <a:rPr lang="it-IT" sz="1800" dirty="0">
                <a:effectLst/>
                <a:latin typeface="Tahoma" panose="020B0604030504040204" pitchFamily="34" charset="0"/>
                <a:ea typeface="Tahoma" panose="020B0604030504040204" pitchFamily="34" charset="0"/>
                <a:cs typeface="Tahoma" panose="020B0604030504040204" pitchFamily="34" charset="0"/>
              </a:rPr>
              <a:t>Durante la mostra gli studenti e le studentesse della scuola Marconi hanno potuto</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osservare,</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sfogliare,</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leggere</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e</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fare domande</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sui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diversi</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libri</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prodotti</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durante l’attività </a:t>
            </a:r>
            <a:r>
              <a:rPr lang="it-IT" sz="1800" b="1" dirty="0">
                <a:effectLst/>
                <a:latin typeface="Tahoma" panose="020B0604030504040204" pitchFamily="34" charset="0"/>
                <a:ea typeface="Tahoma" panose="020B0604030504040204" pitchFamily="34" charset="0"/>
                <a:cs typeface="Tahoma" panose="020B0604030504040204" pitchFamily="34" charset="0"/>
              </a:rPr>
              <a:t>“Creiamo il libro” </a:t>
            </a:r>
            <a:r>
              <a:rPr lang="it-IT" sz="1800" dirty="0">
                <a:effectLst/>
                <a:latin typeface="Tahoma" panose="020B0604030504040204" pitchFamily="34" charset="0"/>
                <a:ea typeface="Tahoma" panose="020B0604030504040204" pitchFamily="34" charset="0"/>
                <a:cs typeface="Tahoma" panose="020B0604030504040204" pitchFamily="34" charset="0"/>
              </a:rPr>
              <a:t>da altre bambine e bambini dell’Istituto Comprensivo </a:t>
            </a:r>
            <a:r>
              <a:rPr lang="it-IT" sz="1800" dirty="0" err="1">
                <a:effectLst/>
                <a:latin typeface="Tahoma" panose="020B0604030504040204" pitchFamily="34" charset="0"/>
                <a:ea typeface="Tahoma" panose="020B0604030504040204" pitchFamily="34" charset="0"/>
                <a:cs typeface="Tahoma" panose="020B0604030504040204" pitchFamily="34" charset="0"/>
              </a:rPr>
              <a:t>Orzini</a:t>
            </a:r>
            <a:r>
              <a:rPr lang="it-IT" sz="1800" dirty="0">
                <a:effectLst/>
                <a:latin typeface="Tahoma" panose="020B0604030504040204" pitchFamily="34" charset="0"/>
                <a:ea typeface="Tahoma" panose="020B0604030504040204" pitchFamily="34" charset="0"/>
                <a:cs typeface="Tahoma" panose="020B0604030504040204" pitchFamily="34" charset="0"/>
              </a:rPr>
              <a:t> di Aprilia</a:t>
            </a:r>
          </a:p>
        </p:txBody>
      </p:sp>
      <p:pic>
        <p:nvPicPr>
          <p:cNvPr id="4" name="Image 7">
            <a:extLst>
              <a:ext uri="{FF2B5EF4-FFF2-40B4-BE49-F238E27FC236}">
                <a16:creationId xmlns:a16="http://schemas.microsoft.com/office/drawing/2014/main" id="{C186E189-8486-BBFE-4DB7-BCFFFDBD19D4}"/>
              </a:ext>
            </a:extLst>
          </p:cNvPr>
          <p:cNvPicPr>
            <a:picLocks/>
          </p:cNvPicPr>
          <p:nvPr/>
        </p:nvPicPr>
        <p:blipFill>
          <a:blip r:embed="rId2" cstate="print"/>
          <a:stretch>
            <a:fillRect/>
          </a:stretch>
        </p:blipFill>
        <p:spPr>
          <a:xfrm>
            <a:off x="2963917" y="2349063"/>
            <a:ext cx="7236372" cy="4083268"/>
          </a:xfrm>
          <a:prstGeom prst="rect">
            <a:avLst/>
          </a:prstGeom>
        </p:spPr>
      </p:pic>
    </p:spTree>
    <p:extLst>
      <p:ext uri="{BB962C8B-B14F-4D97-AF65-F5344CB8AC3E}">
        <p14:creationId xmlns:p14="http://schemas.microsoft.com/office/powerpoint/2010/main" val="34741737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DD05410-C6B8-ABEA-9FFA-D8D58940F2BE}"/>
              </a:ext>
            </a:extLst>
          </p:cNvPr>
          <p:cNvSpPr txBox="1"/>
          <p:nvPr/>
        </p:nvSpPr>
        <p:spPr>
          <a:xfrm>
            <a:off x="2526424" y="657096"/>
            <a:ext cx="8367548" cy="3795013"/>
          </a:xfrm>
          <a:prstGeom prst="rect">
            <a:avLst/>
          </a:prstGeom>
          <a:noFill/>
        </p:spPr>
        <p:txBody>
          <a:bodyPr wrap="square">
            <a:spAutoFit/>
          </a:bodyPr>
          <a:lstStyle/>
          <a:p>
            <a:pPr marL="89535">
              <a:lnSpc>
                <a:spcPct val="115000"/>
              </a:lnSpc>
              <a:spcBef>
                <a:spcPts val="1035"/>
              </a:spcBef>
            </a:pPr>
            <a:r>
              <a:rPr lang="it-IT" sz="1800" dirty="0">
                <a:effectLst/>
                <a:latin typeface="Tahoma" panose="020B0604030504040204" pitchFamily="34" charset="0"/>
                <a:ea typeface="Tahoma" panose="020B0604030504040204" pitchFamily="34" charset="0"/>
                <a:cs typeface="Tahoma" panose="020B0604030504040204" pitchFamily="34" charset="0"/>
              </a:rPr>
              <a:t>Attraverso</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un</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lavoro</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b="1" dirty="0">
                <a:effectLst/>
                <a:latin typeface="Tahoma" panose="020B0604030504040204" pitchFamily="34" charset="0"/>
                <a:ea typeface="Tahoma" panose="020B0604030504040204" pitchFamily="34" charset="0"/>
                <a:cs typeface="Tahoma" panose="020B0604030504040204" pitchFamily="34" charset="0"/>
              </a:rPr>
              <a:t>peer</a:t>
            </a:r>
            <a:r>
              <a:rPr lang="it-IT" sz="1800" b="1" spc="-65" dirty="0">
                <a:effectLst/>
                <a:latin typeface="Tahoma" panose="020B0604030504040204" pitchFamily="34" charset="0"/>
                <a:ea typeface="Tahoma" panose="020B0604030504040204" pitchFamily="34" charset="0"/>
                <a:cs typeface="Tahoma" panose="020B0604030504040204" pitchFamily="34" charset="0"/>
              </a:rPr>
              <a:t> </a:t>
            </a:r>
            <a:r>
              <a:rPr lang="it-IT" sz="1800" b="1" dirty="0">
                <a:effectLst/>
                <a:latin typeface="Tahoma" panose="020B0604030504040204" pitchFamily="34" charset="0"/>
                <a:ea typeface="Tahoma" panose="020B0604030504040204" pitchFamily="34" charset="0"/>
                <a:cs typeface="Tahoma" panose="020B0604030504040204" pitchFamily="34" charset="0"/>
              </a:rPr>
              <a:t>to</a:t>
            </a:r>
            <a:r>
              <a:rPr lang="it-IT" sz="1800" b="1" spc="-65" dirty="0">
                <a:effectLst/>
                <a:latin typeface="Tahoma" panose="020B0604030504040204" pitchFamily="34" charset="0"/>
                <a:ea typeface="Tahoma" panose="020B0604030504040204" pitchFamily="34" charset="0"/>
                <a:cs typeface="Tahoma" panose="020B0604030504040204" pitchFamily="34" charset="0"/>
              </a:rPr>
              <a:t> </a:t>
            </a:r>
            <a:r>
              <a:rPr lang="it-IT" sz="1800" b="1" dirty="0">
                <a:effectLst/>
                <a:latin typeface="Tahoma" panose="020B0604030504040204" pitchFamily="34" charset="0"/>
                <a:ea typeface="Tahoma" panose="020B0604030504040204" pitchFamily="34" charset="0"/>
                <a:cs typeface="Tahoma" panose="020B0604030504040204" pitchFamily="34" charset="0"/>
              </a:rPr>
              <a:t>peer</a:t>
            </a:r>
            <a:r>
              <a:rPr lang="it-IT" sz="1800" dirty="0">
                <a:effectLst/>
                <a:latin typeface="Tahoma" panose="020B0604030504040204" pitchFamily="34" charset="0"/>
                <a:ea typeface="Tahoma" panose="020B0604030504040204" pitchFamily="34" charset="0"/>
                <a:cs typeface="Tahoma" panose="020B0604030504040204" pitchFamily="34" charset="0"/>
              </a:rPr>
              <a:t>,</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è</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stato</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possibile</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interrogarsi</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nuovamente</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su</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temi</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importanti</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e purtroppo attuali come la presenza della guerra e la richiesta di pace.</a:t>
            </a:r>
          </a:p>
          <a:p>
            <a:pPr marL="89535">
              <a:lnSpc>
                <a:spcPct val="115000"/>
              </a:lnSpc>
              <a:spcBef>
                <a:spcPts val="1035"/>
              </a:spcBef>
            </a:pPr>
            <a:endParaRPr lang="it-IT" sz="1800" dirty="0">
              <a:effectLst/>
              <a:latin typeface="Tahoma" panose="020B0604030504040204" pitchFamily="34" charset="0"/>
              <a:ea typeface="Tahoma" panose="020B0604030504040204" pitchFamily="34" charset="0"/>
              <a:cs typeface="Tahoma" panose="020B0604030504040204" pitchFamily="34" charset="0"/>
            </a:endParaRPr>
          </a:p>
          <a:p>
            <a:pPr marL="89535" marR="20320">
              <a:lnSpc>
                <a:spcPct val="115000"/>
              </a:lnSpc>
              <a:spcBef>
                <a:spcPts val="795"/>
              </a:spcBef>
            </a:pPr>
            <a:r>
              <a:rPr lang="it-IT" sz="1800" dirty="0">
                <a:effectLst/>
                <a:latin typeface="Tahoma" panose="020B0604030504040204" pitchFamily="34" charset="0"/>
                <a:ea typeface="Tahoma" panose="020B0604030504040204" pitchFamily="34" charset="0"/>
                <a:cs typeface="Tahoma" panose="020B0604030504040204" pitchFamily="34" charset="0"/>
              </a:rPr>
              <a:t>L’esperienza del percorso laboratoriale, della mostra e del talk “</a:t>
            </a:r>
            <a:r>
              <a:rPr lang="it-IT" sz="1800" b="1" dirty="0">
                <a:effectLst/>
                <a:latin typeface="Tahoma" panose="020B0604030504040204" pitchFamily="34" charset="0"/>
                <a:ea typeface="Tahoma" panose="020B0604030504040204" pitchFamily="34" charset="0"/>
                <a:cs typeface="Tahoma" panose="020B0604030504040204" pitchFamily="34" charset="0"/>
              </a:rPr>
              <a:t>Come costruire una comunità educante?</a:t>
            </a:r>
            <a:r>
              <a:rPr lang="it-IT" sz="1800" dirty="0">
                <a:effectLst/>
                <a:latin typeface="Tahoma" panose="020B0604030504040204" pitchFamily="34" charset="0"/>
                <a:ea typeface="Tahoma" panose="020B0604030504040204" pitchFamily="34" charset="0"/>
                <a:cs typeface="Tahoma" panose="020B0604030504040204" pitchFamily="34" charset="0"/>
              </a:rPr>
              <a:t>” che ha inaugurato la mostra stessa ha permesso ad adulti e minori di esprimere e condividere il proprio pensiero e le proprie emozioni attraverso l’arte e un lavoro di rete con il territorio,</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promuovendo</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lo</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sviluppo</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delle</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competenze</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di</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base</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e</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trasversali</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oltre</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sensibilizzare ciascun partecipante al progetto sul tema della multiculturalità e sulla valorizzazione delle </a:t>
            </a:r>
            <a:r>
              <a:rPr lang="it-IT" sz="1800" spc="-10" dirty="0">
                <a:effectLst/>
                <a:latin typeface="Tahoma" panose="020B0604030504040204" pitchFamily="34" charset="0"/>
                <a:ea typeface="Tahoma" panose="020B0604030504040204" pitchFamily="34" charset="0"/>
                <a:cs typeface="Tahoma" panose="020B0604030504040204" pitchFamily="34" charset="0"/>
              </a:rPr>
              <a:t>differenze.</a:t>
            </a:r>
            <a:endParaRPr lang="it-IT" sz="1800" dirty="0">
              <a:effectLst/>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2D9ECCFC-63BF-D8DE-8E83-89F8200704B3}"/>
              </a:ext>
            </a:extLst>
          </p:cNvPr>
          <p:cNvSpPr txBox="1"/>
          <p:nvPr/>
        </p:nvSpPr>
        <p:spPr>
          <a:xfrm>
            <a:off x="6316060" y="5082729"/>
            <a:ext cx="6093372" cy="1339854"/>
          </a:xfrm>
          <a:prstGeom prst="rect">
            <a:avLst/>
          </a:prstGeom>
          <a:noFill/>
        </p:spPr>
        <p:txBody>
          <a:bodyPr wrap="square">
            <a:spAutoFit/>
          </a:bodyPr>
          <a:lstStyle/>
          <a:p>
            <a:pPr marL="89535">
              <a:spcBef>
                <a:spcPts val="785"/>
              </a:spcBef>
            </a:pPr>
            <a:r>
              <a:rPr lang="it-IT" sz="1800" b="1" i="1" kern="0" dirty="0">
                <a:effectLst/>
                <a:latin typeface="Calibri" panose="020F0502020204030204" pitchFamily="34" charset="0"/>
                <a:ea typeface="Calibri" panose="020F0502020204030204" pitchFamily="34" charset="0"/>
              </a:rPr>
              <a:t>Luoghi</a:t>
            </a:r>
            <a:r>
              <a:rPr lang="it-IT" sz="1800" b="1" i="1" kern="0" spc="-55" dirty="0">
                <a:effectLst/>
                <a:latin typeface="Calibri" panose="020F0502020204030204" pitchFamily="34" charset="0"/>
                <a:ea typeface="Calibri" panose="020F0502020204030204" pitchFamily="34" charset="0"/>
              </a:rPr>
              <a:t> </a:t>
            </a:r>
            <a:r>
              <a:rPr lang="it-IT" sz="1800" b="1" i="1" kern="0" dirty="0">
                <a:effectLst/>
                <a:latin typeface="Calibri" panose="020F0502020204030204" pitchFamily="34" charset="0"/>
                <a:ea typeface="Calibri" panose="020F0502020204030204" pitchFamily="34" charset="0"/>
              </a:rPr>
              <a:t>di</a:t>
            </a:r>
            <a:r>
              <a:rPr lang="it-IT" sz="1800" b="1" i="1" kern="0" spc="-55" dirty="0">
                <a:effectLst/>
                <a:latin typeface="Calibri" panose="020F0502020204030204" pitchFamily="34" charset="0"/>
                <a:ea typeface="Calibri" panose="020F0502020204030204" pitchFamily="34" charset="0"/>
              </a:rPr>
              <a:t> </a:t>
            </a:r>
            <a:r>
              <a:rPr lang="it-IT" sz="1800" b="1" i="1" kern="0" dirty="0">
                <a:effectLst/>
                <a:latin typeface="Calibri" panose="020F0502020204030204" pitchFamily="34" charset="0"/>
                <a:ea typeface="Calibri" panose="020F0502020204030204" pitchFamily="34" charset="0"/>
              </a:rPr>
              <a:t>Svolgimento</a:t>
            </a:r>
            <a:r>
              <a:rPr lang="it-IT" sz="1800" b="1" i="1" kern="0" spc="-55" dirty="0">
                <a:effectLst/>
                <a:latin typeface="Calibri" panose="020F0502020204030204" pitchFamily="34" charset="0"/>
                <a:ea typeface="Calibri" panose="020F0502020204030204" pitchFamily="34" charset="0"/>
              </a:rPr>
              <a:t> </a:t>
            </a:r>
            <a:r>
              <a:rPr lang="it-IT" sz="1800" b="1" i="1" kern="0" dirty="0">
                <a:effectLst/>
                <a:latin typeface="Calibri" panose="020F0502020204030204" pitchFamily="34" charset="0"/>
                <a:ea typeface="Calibri" panose="020F0502020204030204" pitchFamily="34" charset="0"/>
              </a:rPr>
              <a:t>delle</a:t>
            </a:r>
            <a:r>
              <a:rPr lang="it-IT" sz="1800" b="1" i="1" kern="0" spc="-50" dirty="0">
                <a:effectLst/>
                <a:latin typeface="Calibri" panose="020F0502020204030204" pitchFamily="34" charset="0"/>
                <a:ea typeface="Calibri" panose="020F0502020204030204" pitchFamily="34" charset="0"/>
              </a:rPr>
              <a:t> </a:t>
            </a:r>
            <a:r>
              <a:rPr lang="it-IT" sz="1800" b="1" i="1" kern="0" spc="-10" dirty="0">
                <a:effectLst/>
                <a:latin typeface="Calibri" panose="020F0502020204030204" pitchFamily="34" charset="0"/>
                <a:ea typeface="Calibri" panose="020F0502020204030204" pitchFamily="34" charset="0"/>
              </a:rPr>
              <a:t>Attività</a:t>
            </a:r>
            <a:r>
              <a:rPr lang="it-IT" sz="1800" b="0" i="1" kern="0" spc="-10" dirty="0">
                <a:effectLst/>
                <a:latin typeface="Calibri" panose="020F0502020204030204" pitchFamily="34" charset="0"/>
                <a:ea typeface="Calibri" panose="020F0502020204030204" pitchFamily="34" charset="0"/>
              </a:rPr>
              <a:t>:</a:t>
            </a:r>
            <a:endParaRPr lang="it-IT" sz="1800" b="1" i="1" kern="0" dirty="0">
              <a:effectLst/>
              <a:latin typeface="Calibri" panose="020F0502020204030204" pitchFamily="34" charset="0"/>
              <a:ea typeface="Calibri" panose="020F0502020204030204" pitchFamily="34" charset="0"/>
            </a:endParaRPr>
          </a:p>
          <a:p>
            <a:pPr marL="342900" marR="299085" lvl="0" indent="-342900">
              <a:lnSpc>
                <a:spcPct val="115000"/>
              </a:lnSpc>
              <a:spcBef>
                <a:spcPts val="1030"/>
              </a:spcBef>
              <a:buSzPts val="1200"/>
              <a:buFont typeface="Calibri" panose="020F0502020204030204" pitchFamily="34" charset="0"/>
              <a:buChar char="-"/>
              <a:tabLst>
                <a:tab pos="546735" algn="l"/>
              </a:tabLst>
            </a:pPr>
            <a:r>
              <a:rPr lang="it-IT" sz="1800" i="1" spc="0" dirty="0">
                <a:effectLst/>
                <a:latin typeface="Calibri" panose="020F0502020204030204" pitchFamily="34" charset="0"/>
                <a:ea typeface="Calibri" panose="020F0502020204030204" pitchFamily="34" charset="0"/>
              </a:rPr>
              <a:t>Plesso</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della</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primaria</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Benedetto</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Lanza</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Istituto</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Comprensivo</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“G.</a:t>
            </a:r>
            <a:r>
              <a:rPr lang="it-IT" sz="1800" i="1" spc="-55" dirty="0">
                <a:effectLst/>
                <a:latin typeface="Calibri" panose="020F0502020204030204" pitchFamily="34" charset="0"/>
                <a:ea typeface="Calibri" panose="020F0502020204030204" pitchFamily="34" charset="0"/>
              </a:rPr>
              <a:t> </a:t>
            </a:r>
            <a:r>
              <a:rPr lang="it-IT" sz="1800" i="1" spc="0" dirty="0" err="1">
                <a:effectLst/>
                <a:latin typeface="Calibri" panose="020F0502020204030204" pitchFamily="34" charset="0"/>
                <a:ea typeface="Calibri" panose="020F0502020204030204" pitchFamily="34" charset="0"/>
              </a:rPr>
              <a:t>Orzini</a:t>
            </a:r>
            <a:r>
              <a:rPr lang="it-IT" sz="1800" i="1" spc="0" dirty="0">
                <a:effectLst/>
                <a:latin typeface="Calibri" panose="020F0502020204030204" pitchFamily="34" charset="0"/>
                <a:ea typeface="Calibri" panose="020F0502020204030204" pitchFamily="34" charset="0"/>
              </a:rPr>
              <a:t>”,</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via</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Genio</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Civile, Aprilia (LT)</a:t>
            </a:r>
            <a:endParaRPr lang="it-IT" sz="1600" i="1" spc="0" dirty="0">
              <a:effectLst/>
              <a:latin typeface="Calibri" panose="020F0502020204030204" pitchFamily="34" charset="0"/>
              <a:ea typeface="Calibri" panose="020F0502020204030204" pitchFamily="34" charset="0"/>
            </a:endParaRPr>
          </a:p>
          <a:p>
            <a:pPr marL="342900" lvl="0" indent="-342900">
              <a:lnSpc>
                <a:spcPts val="1460"/>
              </a:lnSpc>
              <a:buSzPts val="1200"/>
              <a:buFont typeface="Calibri" panose="020F0502020204030204" pitchFamily="34" charset="0"/>
              <a:buChar char="-"/>
              <a:tabLst>
                <a:tab pos="547370" algn="l"/>
              </a:tabLst>
            </a:pPr>
            <a:r>
              <a:rPr lang="it-IT" sz="1800" i="1" spc="0" dirty="0">
                <a:effectLst/>
                <a:latin typeface="Calibri" panose="020F0502020204030204" pitchFamily="34" charset="0"/>
                <a:ea typeface="Calibri" panose="020F0502020204030204" pitchFamily="34" charset="0"/>
              </a:rPr>
              <a:t>Biblioteca</a:t>
            </a:r>
            <a:r>
              <a:rPr lang="it-IT" sz="1800" i="1" spc="-55"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Comunale</a:t>
            </a:r>
            <a:r>
              <a:rPr lang="it-IT" sz="1800" i="1" spc="-50"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“G.</a:t>
            </a:r>
            <a:r>
              <a:rPr lang="it-IT" sz="1800" i="1" spc="-50"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Manzù”</a:t>
            </a:r>
            <a:r>
              <a:rPr lang="it-IT" sz="1800" i="1" spc="-50" dirty="0">
                <a:effectLst/>
                <a:latin typeface="Calibri" panose="020F0502020204030204" pitchFamily="34" charset="0"/>
                <a:ea typeface="Calibri" panose="020F0502020204030204" pitchFamily="34" charset="0"/>
              </a:rPr>
              <a:t> </a:t>
            </a:r>
            <a:r>
              <a:rPr lang="it-IT" sz="1800" i="1" spc="0" dirty="0">
                <a:effectLst/>
                <a:latin typeface="Calibri" panose="020F0502020204030204" pitchFamily="34" charset="0"/>
                <a:ea typeface="Calibri" panose="020F0502020204030204" pitchFamily="34" charset="0"/>
              </a:rPr>
              <a:t>di</a:t>
            </a:r>
            <a:r>
              <a:rPr lang="it-IT" sz="1800" i="1" spc="-50" dirty="0">
                <a:effectLst/>
                <a:latin typeface="Calibri" panose="020F0502020204030204" pitchFamily="34" charset="0"/>
                <a:ea typeface="Calibri" panose="020F0502020204030204" pitchFamily="34" charset="0"/>
              </a:rPr>
              <a:t> </a:t>
            </a:r>
            <a:r>
              <a:rPr lang="it-IT" sz="1800" i="1" spc="-10" dirty="0">
                <a:effectLst/>
                <a:latin typeface="Calibri" panose="020F0502020204030204" pitchFamily="34" charset="0"/>
                <a:ea typeface="Calibri" panose="020F0502020204030204" pitchFamily="34" charset="0"/>
              </a:rPr>
              <a:t>Aprilia</a:t>
            </a:r>
            <a:endParaRPr lang="it-IT" sz="1600" i="1" spc="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9845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CasellaDiTesto 2">
            <a:extLst>
              <a:ext uri="{FF2B5EF4-FFF2-40B4-BE49-F238E27FC236}">
                <a16:creationId xmlns:a16="http://schemas.microsoft.com/office/drawing/2014/main" id="{9C6DCD85-719D-DA09-64AE-E7BCB17FD829}"/>
              </a:ext>
            </a:extLst>
          </p:cNvPr>
          <p:cNvSpPr txBox="1"/>
          <p:nvPr/>
        </p:nvSpPr>
        <p:spPr>
          <a:xfrm>
            <a:off x="649224" y="2133600"/>
            <a:ext cx="5757515" cy="3759253"/>
          </a:xfrm>
          <a:prstGeom prst="rect">
            <a:avLst/>
          </a:prstGeom>
        </p:spPr>
        <p:txBody>
          <a:bodyPr vert="horz" lIns="91440" tIns="45720" rIns="91440" bIns="45720" rtlCol="0">
            <a:normAutofit/>
          </a:bodyPr>
          <a:lstStyle/>
          <a:p>
            <a:pPr marL="105410" marR="9525">
              <a:lnSpc>
                <a:spcPct val="200000"/>
              </a:lnSpc>
              <a:spcBef>
                <a:spcPts val="1000"/>
              </a:spcBef>
              <a:buClr>
                <a:schemeClr val="accent1"/>
              </a:buClr>
              <a:buFont typeface="Wingdings 3" charset="2"/>
              <a:buChar char=""/>
            </a:pPr>
            <a:r>
              <a:rPr lang="en-US" b="1"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Mostra</a:t>
            </a:r>
            <a:r>
              <a:rPr lang="en-US" b="1" spc="-4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espositiva</a:t>
            </a:r>
            <a:r>
              <a:rPr lang="en-US" b="1" spc="-4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dell’intercultura</a:t>
            </a:r>
            <a:r>
              <a:rPr lang="en-US" b="1" spc="-4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e</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Talk</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sul</a:t>
            </a:r>
            <a:r>
              <a:rPr lang="en-US"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come</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costruire</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una</a:t>
            </a:r>
            <a:r>
              <a:rPr lang="en-US" b="1" spc="-4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comunità</a:t>
            </a:r>
            <a:r>
              <a:rPr lang="en-US" b="1" spc="-4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educante</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con</a:t>
            </a:r>
            <a:r>
              <a:rPr lang="en-US" b="1" spc="-4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riferimento</a:t>
            </a:r>
            <a:r>
              <a:rPr lang="en-US"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al</a:t>
            </a:r>
            <a:r>
              <a:rPr lang="en-US" b="1" spc="-45"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spc="-20"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libro</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spc="-20"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Insegnare</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spc="-20"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Comunità</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t>
            </a:r>
            <a:r>
              <a:rPr lang="en-US" b="1" spc="-4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di</a:t>
            </a:r>
            <a:r>
              <a:rPr lang="en-US" b="1" spc="-5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spc="-20" dirty="0" err="1">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beel</a:t>
            </a:r>
            <a:r>
              <a:rPr lang="en-US" b="1" spc="-5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en-US" b="1" spc="-2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hooks</a:t>
            </a:r>
            <a:endParaRPr lang="en-US" b="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4" name="Image 5" descr="Immagine che contiene testo, schermata, Carattere, design&#10;&#10;Il contenuto generato dall'IA potrebbe non essere corretto.">
            <a:extLst>
              <a:ext uri="{FF2B5EF4-FFF2-40B4-BE49-F238E27FC236}">
                <a16:creationId xmlns:a16="http://schemas.microsoft.com/office/drawing/2014/main" id="{40BD060D-AA68-6E53-C23E-67518A9A5525}"/>
              </a:ext>
            </a:extLst>
          </p:cNvPr>
          <p:cNvPicPr>
            <a:picLocks/>
          </p:cNvPicPr>
          <p:nvPr/>
        </p:nvPicPr>
        <p:blipFill>
          <a:blip r:embed="rId2" cstate="print"/>
          <a:stretch>
            <a:fillRect/>
          </a:stretch>
        </p:blipFill>
        <p:spPr>
          <a:xfrm>
            <a:off x="7213748" y="645106"/>
            <a:ext cx="4202017" cy="5599630"/>
          </a:xfrm>
          <a:prstGeom prst="rect">
            <a:avLst/>
          </a:prstGeom>
        </p:spPr>
      </p:pic>
      <p:sp>
        <p:nvSpPr>
          <p:cNvPr id="45"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463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783751E-5314-D09C-5625-D47F938F7D90}"/>
              </a:ext>
            </a:extLst>
          </p:cNvPr>
          <p:cNvSpPr txBox="1"/>
          <p:nvPr/>
        </p:nvSpPr>
        <p:spPr>
          <a:xfrm>
            <a:off x="382311" y="1474114"/>
            <a:ext cx="10511659" cy="4392228"/>
          </a:xfrm>
          <a:prstGeom prst="rect">
            <a:avLst/>
          </a:prstGeom>
          <a:noFill/>
        </p:spPr>
        <p:txBody>
          <a:bodyPr wrap="square">
            <a:spAutoFit/>
          </a:bodyPr>
          <a:lstStyle/>
          <a:p>
            <a:pPr marL="2049145" marR="12065" algn="just">
              <a:lnSpc>
                <a:spcPct val="130000"/>
              </a:lnSpc>
              <a:spcBef>
                <a:spcPts val="1185"/>
              </a:spcBef>
            </a:pPr>
            <a:r>
              <a:rPr lang="it-IT" sz="1800" dirty="0">
                <a:effectLst/>
                <a:latin typeface="Tahoma" panose="020B0604030504040204" pitchFamily="34" charset="0"/>
                <a:ea typeface="Tahoma" panose="020B0604030504040204" pitchFamily="34" charset="0"/>
              </a:rPr>
              <a:t>Con 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prodotti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realizzati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durante</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tutte</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attività</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laboratoriali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 </a:t>
            </a:r>
            <a:r>
              <a:rPr lang="it-IT" sz="1800" spc="-40" dirty="0">
                <a:effectLst/>
                <a:latin typeface="Tahoma" panose="020B0604030504040204" pitchFamily="34" charset="0"/>
                <a:ea typeface="Tahoma" panose="020B0604030504040204" pitchFamily="34" charset="0"/>
              </a:rPr>
              <a:t>progetto</a:t>
            </a:r>
            <a:r>
              <a:rPr lang="it-IT" sz="1800" spc="-5"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“Biblioteca Fuoriclasse</a:t>
            </a:r>
            <a:r>
              <a:rPr lang="it-IT" sz="1800" spc="-5"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Diffusa” condotti dalle</a:t>
            </a:r>
            <a:r>
              <a:rPr lang="it-IT" sz="1800" spc="-5"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associazioni </a:t>
            </a:r>
            <a:r>
              <a:rPr lang="it-IT" sz="1800" dirty="0">
                <a:effectLst/>
                <a:latin typeface="Tahoma" panose="020B0604030504040204" pitchFamily="34" charset="0"/>
                <a:ea typeface="Tahoma" panose="020B0604030504040204" pitchFamily="34" charset="0"/>
              </a:rPr>
              <a:t>partner</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è</a:t>
            </a:r>
            <a:r>
              <a:rPr lang="it-IT" sz="1800" spc="-4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stata</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allestita</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una</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mostra</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espositiva</a:t>
            </a:r>
            <a:r>
              <a:rPr lang="it-IT" sz="1800" spc="-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dell’intercultura </a:t>
            </a:r>
            <a:r>
              <a:rPr lang="it-IT" sz="1800" spc="-10" dirty="0">
                <a:effectLst/>
                <a:latin typeface="Tahoma" panose="020B0604030504040204" pitchFamily="34" charset="0"/>
                <a:ea typeface="Tahoma" panose="020B0604030504040204" pitchFamily="34" charset="0"/>
              </a:rPr>
              <a:t>presso</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la</a:t>
            </a:r>
            <a:r>
              <a:rPr lang="it-IT" sz="1800" spc="-6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Sala</a:t>
            </a:r>
            <a:r>
              <a:rPr lang="it-IT" sz="1800" spc="-6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Manzù</a:t>
            </a:r>
            <a:r>
              <a:rPr lang="it-IT" sz="1800" spc="-6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della</a:t>
            </a:r>
            <a:r>
              <a:rPr lang="it-IT" sz="1800" spc="-6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Biblioteca</a:t>
            </a:r>
            <a:r>
              <a:rPr lang="it-IT" sz="1800" spc="-6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Comunale</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a:t>
            </a:r>
            <a:r>
              <a:rPr lang="it-IT" sz="1800" spc="-1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Aprilia.</a:t>
            </a:r>
          </a:p>
          <a:p>
            <a:pPr marL="2049145" marR="12065" algn="just">
              <a:lnSpc>
                <a:spcPct val="130000"/>
              </a:lnSpc>
              <a:spcBef>
                <a:spcPts val="1185"/>
              </a:spcBef>
            </a:pPr>
            <a:endParaRPr lang="it-IT" sz="1800" spc="-10" dirty="0">
              <a:effectLst/>
              <a:latin typeface="Tahoma" panose="020B0604030504040204" pitchFamily="34" charset="0"/>
              <a:ea typeface="Tahoma" panose="020B0604030504040204" pitchFamily="34" charset="0"/>
            </a:endParaRPr>
          </a:p>
          <a:p>
            <a:pPr marL="2049145" marR="13335" algn="just">
              <a:lnSpc>
                <a:spcPct val="130000"/>
              </a:lnSpc>
              <a:spcBef>
                <a:spcPts val="5"/>
              </a:spcBef>
            </a:pPr>
            <a:r>
              <a:rPr lang="it-IT" sz="1800" dirty="0">
                <a:effectLst/>
                <a:latin typeface="Tahoma" panose="020B0604030504040204" pitchFamily="34" charset="0"/>
                <a:ea typeface="Tahoma" panose="020B0604030504040204" pitchFamily="34" charset="0"/>
              </a:rPr>
              <a:t>La</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mostra</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è</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stata</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aperta</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21</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25</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ottobre</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2024,</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tutti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giorni dalle ore 9:00</a:t>
            </a:r>
            <a:r>
              <a:rPr lang="it-IT" sz="1800" spc="-1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alle ore 13:00; il martedì</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il giovedì</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anche dalle ore 15:00</a:t>
            </a:r>
            <a:r>
              <a:rPr lang="it-IT" sz="1800" spc="-4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alle</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ore</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16:30.</a:t>
            </a:r>
          </a:p>
          <a:p>
            <a:pPr marL="2049145" marR="12065" algn="just">
              <a:lnSpc>
                <a:spcPct val="132000"/>
              </a:lnSpc>
              <a:spcBef>
                <a:spcPts val="30"/>
              </a:spcBef>
            </a:pPr>
            <a:r>
              <a:rPr lang="it-IT" sz="1800" dirty="0">
                <a:effectLst/>
                <a:latin typeface="Tahoma" panose="020B0604030504040204" pitchFamily="34" charset="0"/>
                <a:ea typeface="Tahoma" panose="020B0604030504040204" pitchFamily="34" charset="0"/>
              </a:rPr>
              <a:t>La mostra è stata visitata, nell'orario</a:t>
            </a:r>
            <a:r>
              <a:rPr lang="it-IT" sz="1800" spc="-5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antimeridiano, da 25 classi del </a:t>
            </a:r>
            <a:r>
              <a:rPr lang="it-IT" sz="1800" spc="-30" dirty="0">
                <a:effectLst/>
                <a:latin typeface="Tahoma" panose="020B0604030504040204" pitchFamily="34" charset="0"/>
                <a:ea typeface="Tahoma" panose="020B0604030504040204" pitchFamily="34" charset="0"/>
              </a:rPr>
              <a:t>plesso</a:t>
            </a:r>
            <a:r>
              <a:rPr lang="it-IT" sz="1800" spc="7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della</a:t>
            </a:r>
            <a:r>
              <a:rPr lang="it-IT" sz="1800" spc="-5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primaria</a:t>
            </a:r>
            <a:r>
              <a:rPr lang="it-IT" sz="1800" spc="-5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“Marconi”</a:t>
            </a:r>
            <a:r>
              <a:rPr lang="it-IT" sz="1800" spc="-5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dell’Istituto Comprensivo Gramsci </a:t>
            </a:r>
            <a:r>
              <a:rPr lang="it-IT" sz="1800" spc="-10" dirty="0">
                <a:effectLst/>
                <a:latin typeface="Tahoma" panose="020B0604030504040204" pitchFamily="34" charset="0"/>
                <a:ea typeface="Tahoma" panose="020B0604030504040204" pitchFamily="34" charset="0"/>
              </a:rPr>
              <a:t>accogliendo</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circa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520</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studentesse</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e</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studenti.</a:t>
            </a:r>
          </a:p>
          <a:p>
            <a:pPr marL="2049145" marR="12065" algn="just">
              <a:lnSpc>
                <a:spcPct val="132000"/>
              </a:lnSpc>
              <a:spcBef>
                <a:spcPts val="30"/>
              </a:spcBef>
            </a:pPr>
            <a:endParaRPr lang="it-IT" sz="1800" dirty="0">
              <a:effectLst/>
              <a:latin typeface="Tahoma" panose="020B0604030504040204" pitchFamily="34" charset="0"/>
              <a:ea typeface="Tahoma" panose="020B0604030504040204" pitchFamily="34" charset="0"/>
            </a:endParaRPr>
          </a:p>
          <a:p>
            <a:pPr marL="2049145" algn="just">
              <a:lnSpc>
                <a:spcPts val="1235"/>
              </a:lnSpc>
            </a:pPr>
            <a:r>
              <a:rPr lang="it-IT" sz="1800" spc="-20" dirty="0">
                <a:effectLst/>
                <a:latin typeface="Tahoma" panose="020B0604030504040204" pitchFamily="34" charset="0"/>
                <a:ea typeface="Tahoma" panose="020B0604030504040204" pitchFamily="34" charset="0"/>
              </a:rPr>
              <a:t>Nei</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due</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giorni</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di</a:t>
            </a:r>
            <a:r>
              <a:rPr lang="it-IT" sz="1800" spc="3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apertura</a:t>
            </a:r>
            <a:r>
              <a:rPr lang="it-IT" sz="1800" spc="-10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pomeridiana</a:t>
            </a:r>
            <a:r>
              <a:rPr lang="it-IT" sz="1800" spc="-10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sono</a:t>
            </a:r>
            <a:r>
              <a:rPr lang="it-IT" sz="1800" spc="-8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stati</a:t>
            </a:r>
            <a:r>
              <a:rPr lang="it-IT" sz="1800" spc="-11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accolti</a:t>
            </a:r>
            <a:r>
              <a:rPr lang="it-IT" sz="1800" spc="-5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circa</a:t>
            </a:r>
            <a:r>
              <a:rPr lang="it-IT" sz="1800" spc="-40" dirty="0">
                <a:effectLst/>
                <a:latin typeface="Tahoma" panose="020B0604030504040204" pitchFamily="34" charset="0"/>
                <a:ea typeface="Tahoma" panose="020B0604030504040204" pitchFamily="34" charset="0"/>
              </a:rPr>
              <a:t> </a:t>
            </a:r>
            <a:r>
              <a:rPr lang="it-IT" sz="1800" spc="-25" dirty="0">
                <a:effectLst/>
                <a:latin typeface="Tahoma" panose="020B0604030504040204" pitchFamily="34" charset="0"/>
                <a:ea typeface="Tahoma" panose="020B0604030504040204" pitchFamily="34" charset="0"/>
              </a:rPr>
              <a:t>40 </a:t>
            </a:r>
            <a:r>
              <a:rPr lang="it-IT" sz="1800" spc="-10" dirty="0">
                <a:effectLst/>
                <a:latin typeface="Tahoma" panose="020B0604030504040204" pitchFamily="34" charset="0"/>
                <a:ea typeface="Tahoma" panose="020B0604030504040204" pitchFamily="34" charset="0"/>
              </a:rPr>
              <a:t>visitatori.</a:t>
            </a:r>
            <a:endParaRPr lang="it-IT"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1268220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35BD168-3765-1758-81CE-AAF46B4E70A6}"/>
              </a:ext>
            </a:extLst>
          </p:cNvPr>
          <p:cNvSpPr txBox="1"/>
          <p:nvPr/>
        </p:nvSpPr>
        <p:spPr>
          <a:xfrm>
            <a:off x="886809" y="1166648"/>
            <a:ext cx="6223439" cy="4773807"/>
          </a:xfrm>
          <a:prstGeom prst="rect">
            <a:avLst/>
          </a:prstGeom>
          <a:noFill/>
        </p:spPr>
        <p:txBody>
          <a:bodyPr wrap="square">
            <a:spAutoFit/>
          </a:bodyPr>
          <a:lstStyle/>
          <a:p>
            <a:pPr marL="105410" marR="2279015" indent="1943100" algn="just">
              <a:lnSpc>
                <a:spcPct val="130000"/>
              </a:lnSpc>
              <a:spcBef>
                <a:spcPts val="430"/>
              </a:spcBef>
            </a:pPr>
            <a:r>
              <a:rPr lang="it-IT" sz="1800" spc="-30" dirty="0">
                <a:effectLst/>
                <a:latin typeface="Tahoma" panose="020B0604030504040204" pitchFamily="34" charset="0"/>
                <a:ea typeface="Tahoma" panose="020B0604030504040204" pitchFamily="34" charset="0"/>
              </a:rPr>
              <a:t>Gli alunni</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e</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le</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alunne</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sono </a:t>
            </a:r>
            <a:r>
              <a:rPr lang="it-IT" sz="1800" spc="-10" dirty="0">
                <a:effectLst/>
                <a:latin typeface="Tahoma" panose="020B0604030504040204" pitchFamily="34" charset="0"/>
                <a:ea typeface="Tahoma" panose="020B0604030504040204" pitchFamily="34" charset="0"/>
              </a:rPr>
              <a:t>stati/e</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accolti/e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con</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un</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saluto</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in</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varie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lingue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parte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delle </a:t>
            </a:r>
            <a:r>
              <a:rPr lang="it-IT" sz="1800" dirty="0">
                <a:effectLst/>
                <a:latin typeface="Tahoma" panose="020B0604030504040204" pitchFamily="34" charset="0"/>
                <a:ea typeface="Tahoma" panose="020B0604030504040204" pitchFamily="34" charset="0"/>
              </a:rPr>
              <a:t>mediatrici e volontarie presenti (in arabo, romeno, spagnolo, </a:t>
            </a:r>
            <a:r>
              <a:rPr lang="it-IT" sz="1800" spc="-10" dirty="0">
                <a:effectLst/>
                <a:latin typeface="Tahoma" panose="020B0604030504040204" pitchFamily="34" charset="0"/>
                <a:ea typeface="Tahoma" panose="020B0604030504040204" pitchFamily="34" charset="0"/>
              </a:rPr>
              <a:t>inglese).</a:t>
            </a:r>
            <a:endParaRPr lang="it-IT" sz="1800" dirty="0">
              <a:effectLst/>
              <a:latin typeface="Tahoma" panose="020B0604030504040204" pitchFamily="34" charset="0"/>
              <a:ea typeface="Tahoma" panose="020B0604030504040204" pitchFamily="34" charset="0"/>
            </a:endParaRPr>
          </a:p>
          <a:p>
            <a:pPr marL="105410" marR="2280285" algn="just">
              <a:lnSpc>
                <a:spcPct val="132000"/>
              </a:lnSpc>
              <a:spcBef>
                <a:spcPts val="10"/>
              </a:spcBef>
            </a:pPr>
            <a:r>
              <a:rPr lang="it-IT" sz="1800" spc="-10" dirty="0">
                <a:effectLst/>
                <a:latin typeface="Tahoma" panose="020B0604030504040204" pitchFamily="34" charset="0"/>
                <a:ea typeface="Tahoma" panose="020B0604030504040204" pitchFamily="34" charset="0"/>
              </a:rPr>
              <a:t>Successivamente</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è</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stata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letta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la</a:t>
            </a:r>
            <a:r>
              <a:rPr lang="it-IT" sz="1800" spc="-2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storia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“Un</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quadrato</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in</a:t>
            </a:r>
            <a:r>
              <a:rPr lang="it-IT" sz="1800" spc="-2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un </a:t>
            </a:r>
            <a:r>
              <a:rPr lang="it-IT" sz="1800" spc="-40" dirty="0">
                <a:effectLst/>
                <a:latin typeface="Tahoma" panose="020B0604030504040204" pitchFamily="34" charset="0"/>
                <a:ea typeface="Tahoma" panose="020B0604030504040204" pitchFamily="34" charset="0"/>
              </a:rPr>
              <a:t>mondo</a:t>
            </a:r>
            <a:r>
              <a:rPr lang="it-IT" sz="1800" spc="-50"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di</a:t>
            </a:r>
            <a:r>
              <a:rPr lang="it-IT" sz="1800" spc="-15"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cerchi”</a:t>
            </a:r>
            <a:r>
              <a:rPr lang="it-IT" sz="1800" spc="-50"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per</a:t>
            </a:r>
            <a:r>
              <a:rPr lang="it-IT" sz="1800" spc="-20"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le</a:t>
            </a:r>
            <a:r>
              <a:rPr lang="it-IT" sz="1800" spc="-45"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studentesse</a:t>
            </a:r>
            <a:r>
              <a:rPr lang="it-IT" sz="1800" spc="-45"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e</a:t>
            </a:r>
            <a:r>
              <a:rPr lang="it-IT" sz="1800" spc="-45"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gli</a:t>
            </a:r>
            <a:r>
              <a:rPr lang="it-IT" sz="1800" spc="15"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studenti</a:t>
            </a:r>
            <a:r>
              <a:rPr lang="it-IT" sz="1800" spc="-50" dirty="0">
                <a:effectLst/>
                <a:latin typeface="Tahoma" panose="020B0604030504040204" pitchFamily="34" charset="0"/>
                <a:ea typeface="Tahoma" panose="020B0604030504040204" pitchFamily="34" charset="0"/>
              </a:rPr>
              <a:t> </a:t>
            </a:r>
            <a:r>
              <a:rPr lang="it-IT" sz="1800" spc="-40" dirty="0">
                <a:effectLst/>
                <a:latin typeface="Tahoma" panose="020B0604030504040204" pitchFamily="34" charset="0"/>
                <a:ea typeface="Tahoma" panose="020B0604030504040204" pitchFamily="34" charset="0"/>
              </a:rPr>
              <a:t>delle classi </a:t>
            </a:r>
            <a:r>
              <a:rPr lang="it-IT" sz="1800" dirty="0">
                <a:effectLst/>
                <a:latin typeface="Tahoma" panose="020B0604030504040204" pitchFamily="34" charset="0"/>
                <a:ea typeface="Tahoma" panose="020B0604030504040204" pitchFamily="34" charset="0"/>
              </a:rPr>
              <a:t>terze,</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quarte</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quinte</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la</a:t>
            </a:r>
            <a:r>
              <a:rPr lang="it-IT" sz="1800" spc="-1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poesia</a:t>
            </a:r>
            <a:r>
              <a:rPr lang="it-IT" sz="1800" spc="-2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“Viaggio</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intorno</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al</a:t>
            </a:r>
            <a:r>
              <a:rPr lang="it-IT" sz="1800" spc="-2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mondo” per le classi prime e seconde. Entrambi i brani avevano come autore Gianni Rodari.</a:t>
            </a:r>
            <a:endParaRPr lang="it-IT" sz="1800" dirty="0">
              <a:effectLst/>
              <a:latin typeface="Tahoma" panose="020B0604030504040204" pitchFamily="34" charset="0"/>
              <a:ea typeface="Tahoma" panose="020B0604030504040204" pitchFamily="34" charset="0"/>
            </a:endParaRPr>
          </a:p>
        </p:txBody>
      </p:sp>
      <p:pic>
        <p:nvPicPr>
          <p:cNvPr id="4" name="Image 6">
            <a:extLst>
              <a:ext uri="{FF2B5EF4-FFF2-40B4-BE49-F238E27FC236}">
                <a16:creationId xmlns:a16="http://schemas.microsoft.com/office/drawing/2014/main" id="{82F35B5C-EB20-E524-91BA-1449BFF10234}"/>
              </a:ext>
            </a:extLst>
          </p:cNvPr>
          <p:cNvPicPr>
            <a:picLocks/>
          </p:cNvPicPr>
          <p:nvPr/>
        </p:nvPicPr>
        <p:blipFill>
          <a:blip r:embed="rId2" cstate="print"/>
          <a:stretch>
            <a:fillRect/>
          </a:stretch>
        </p:blipFill>
        <p:spPr>
          <a:xfrm>
            <a:off x="5092260" y="1166648"/>
            <a:ext cx="6385035" cy="4773807"/>
          </a:xfrm>
          <a:prstGeom prst="rect">
            <a:avLst/>
          </a:prstGeom>
        </p:spPr>
      </p:pic>
    </p:spTree>
    <p:extLst>
      <p:ext uri="{BB962C8B-B14F-4D97-AF65-F5344CB8AC3E}">
        <p14:creationId xmlns:p14="http://schemas.microsoft.com/office/powerpoint/2010/main" val="1672415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BB93905-0C52-9EEC-8321-C0D3A9186C0D}"/>
              </a:ext>
            </a:extLst>
          </p:cNvPr>
          <p:cNvSpPr txBox="1"/>
          <p:nvPr/>
        </p:nvSpPr>
        <p:spPr>
          <a:xfrm>
            <a:off x="3596040" y="1160398"/>
            <a:ext cx="8338456" cy="2812886"/>
          </a:xfrm>
          <a:prstGeom prst="rect">
            <a:avLst/>
          </a:prstGeom>
          <a:noFill/>
        </p:spPr>
        <p:txBody>
          <a:bodyPr wrap="square">
            <a:spAutoFit/>
          </a:bodyPr>
          <a:lstStyle/>
          <a:p>
            <a:pPr marL="2486660" marR="13335" algn="just">
              <a:lnSpc>
                <a:spcPct val="132000"/>
              </a:lnSpc>
            </a:pPr>
            <a:r>
              <a:rPr lang="it-IT" sz="1800" spc="-10" dirty="0">
                <a:effectLst/>
                <a:latin typeface="Tahoma" panose="020B0604030504040204" pitchFamily="34" charset="0"/>
                <a:ea typeface="Tahoma" panose="020B0604030504040204" pitchFamily="34" charset="0"/>
              </a:rPr>
              <a:t>Dopo una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riflessione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sui</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temi</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della</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lettura,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a:t>
            </a:r>
            <a:r>
              <a:rPr lang="it-IT" sz="1800" spc="-6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bambini</a:t>
            </a:r>
            <a:r>
              <a:rPr lang="it-IT" sz="1800" spc="-5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e</a:t>
            </a:r>
            <a:r>
              <a:rPr lang="it-IT" sz="1800" spc="-3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le </a:t>
            </a:r>
            <a:r>
              <a:rPr lang="it-IT" sz="1800" spc="-30" dirty="0">
                <a:effectLst/>
                <a:latin typeface="Tahoma" panose="020B0604030504040204" pitchFamily="34" charset="0"/>
                <a:ea typeface="Tahoma" panose="020B0604030504040204" pitchFamily="34" charset="0"/>
              </a:rPr>
              <a:t>bambine</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sono</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stati</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guidati</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attraverso</a:t>
            </a:r>
            <a:r>
              <a:rPr lang="it-IT" sz="1800" spc="-5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le</a:t>
            </a:r>
            <a:r>
              <a:rPr lang="it-IT" sz="1800" spc="-3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varie</a:t>
            </a:r>
            <a:r>
              <a:rPr lang="it-IT" sz="1800" spc="-35"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sezioni</a:t>
            </a:r>
            <a:r>
              <a:rPr lang="it-IT" sz="1800" spc="-60" dirty="0">
                <a:effectLst/>
                <a:latin typeface="Tahoma" panose="020B0604030504040204" pitchFamily="34" charset="0"/>
                <a:ea typeface="Tahoma" panose="020B0604030504040204" pitchFamily="34" charset="0"/>
              </a:rPr>
              <a:t> </a:t>
            </a:r>
            <a:r>
              <a:rPr lang="it-IT" sz="1800" spc="-30" dirty="0">
                <a:effectLst/>
                <a:latin typeface="Tahoma" panose="020B0604030504040204" pitchFamily="34" charset="0"/>
                <a:ea typeface="Tahoma" panose="020B0604030504040204" pitchFamily="34" charset="0"/>
              </a:rPr>
              <a:t>della </a:t>
            </a:r>
            <a:r>
              <a:rPr lang="it-IT" sz="1800" dirty="0">
                <a:effectLst/>
                <a:latin typeface="Tahoma" panose="020B0604030504040204" pitchFamily="34" charset="0"/>
                <a:ea typeface="Tahoma" panose="020B0604030504040204" pitchFamily="34" charset="0"/>
              </a:rPr>
              <a:t>mostra</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espositiva</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dell’intercultura.</a:t>
            </a:r>
          </a:p>
          <a:p>
            <a:pPr marL="2486660" marR="13335" algn="just">
              <a:lnSpc>
                <a:spcPct val="132000"/>
              </a:lnSpc>
            </a:pPr>
            <a:endParaRPr lang="it-IT" sz="1800" dirty="0">
              <a:effectLst/>
              <a:latin typeface="Tahoma" panose="020B0604030504040204" pitchFamily="34" charset="0"/>
              <a:ea typeface="Tahoma" panose="020B0604030504040204" pitchFamily="34" charset="0"/>
            </a:endParaRPr>
          </a:p>
          <a:p>
            <a:pPr marL="2486660" algn="just">
              <a:lnSpc>
                <a:spcPts val="1235"/>
              </a:lnSpc>
            </a:pPr>
            <a:r>
              <a:rPr lang="it-IT" sz="1800" spc="-20" dirty="0">
                <a:effectLst/>
                <a:latin typeface="Tahoma" panose="020B0604030504040204" pitchFamily="34" charset="0"/>
                <a:ea typeface="Tahoma" panose="020B0604030504040204" pitchFamily="34" charset="0"/>
              </a:rPr>
              <a:t>Ognuno</a:t>
            </a:r>
            <a:r>
              <a:rPr lang="it-IT" sz="1800" spc="-8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di</a:t>
            </a:r>
            <a:r>
              <a:rPr lang="it-IT" sz="1800" spc="-4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loro</a:t>
            </a:r>
            <a:r>
              <a:rPr lang="it-IT" sz="1800" spc="-8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ha</a:t>
            </a:r>
            <a:r>
              <a:rPr lang="it-IT" sz="1800" spc="-10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poi</a:t>
            </a:r>
            <a:r>
              <a:rPr lang="it-IT" sz="1800" spc="-3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disegnato,</a:t>
            </a:r>
            <a:r>
              <a:rPr lang="it-IT" sz="1800" spc="-11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scritto</a:t>
            </a:r>
            <a:r>
              <a:rPr lang="it-IT" sz="1800" spc="-8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il</a:t>
            </a:r>
            <a:r>
              <a:rPr lang="it-IT" sz="1800" spc="-3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proprio</a:t>
            </a:r>
            <a:r>
              <a:rPr lang="it-IT" sz="1800" spc="-8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nome</a:t>
            </a:r>
            <a:r>
              <a:rPr lang="it-IT" sz="1800" spc="-85" dirty="0">
                <a:effectLst/>
                <a:latin typeface="Tahoma" panose="020B0604030504040204" pitchFamily="34" charset="0"/>
                <a:ea typeface="Tahoma" panose="020B0604030504040204" pitchFamily="34" charset="0"/>
              </a:rPr>
              <a:t> </a:t>
            </a:r>
            <a:r>
              <a:rPr lang="it-IT" sz="1800" spc="-50" dirty="0">
                <a:effectLst/>
                <a:latin typeface="Tahoma" panose="020B0604030504040204" pitchFamily="34" charset="0"/>
                <a:ea typeface="Tahoma" panose="020B0604030504040204" pitchFamily="34" charset="0"/>
              </a:rPr>
              <a:t>e</a:t>
            </a:r>
            <a:endParaRPr lang="it-IT" sz="1800" dirty="0">
              <a:effectLst/>
              <a:latin typeface="Tahoma" panose="020B0604030504040204" pitchFamily="34" charset="0"/>
              <a:ea typeface="Tahoma" panose="020B0604030504040204" pitchFamily="34" charset="0"/>
            </a:endParaRPr>
          </a:p>
          <a:p>
            <a:pPr marL="2486660" marR="15875" algn="just">
              <a:lnSpc>
                <a:spcPct val="132000"/>
              </a:lnSpc>
              <a:spcBef>
                <a:spcPts val="440"/>
              </a:spcBef>
            </a:pPr>
            <a:r>
              <a:rPr lang="it-IT" sz="1800" spc="-10" dirty="0">
                <a:effectLst/>
                <a:latin typeface="Tahoma" panose="020B0604030504040204" pitchFamily="34" charset="0"/>
                <a:ea typeface="Tahoma" panose="020B0604030504040204" pitchFamily="34" charset="0"/>
              </a:rPr>
              <a:t>ritagliato</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propria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mano</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incollare,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insieme</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 tutte</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le </a:t>
            </a:r>
            <a:r>
              <a:rPr lang="it-IT" sz="1800" dirty="0">
                <a:effectLst/>
                <a:latin typeface="Tahoma" panose="020B0604030504040204" pitchFamily="34" charset="0"/>
                <a:ea typeface="Tahoma" panose="020B0604030504040204" pitchFamily="34" charset="0"/>
              </a:rPr>
              <a:t>altre,</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su</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un</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grande</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cartellone</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dal</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titolo</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“La</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pace</a:t>
            </a:r>
            <a:r>
              <a:rPr lang="it-IT" sz="1800" spc="-2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è</a:t>
            </a:r>
            <a:r>
              <a:rPr lang="it-IT" sz="1800" spc="-7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nelle nostre mani”.</a:t>
            </a:r>
          </a:p>
        </p:txBody>
      </p:sp>
      <p:sp>
        <p:nvSpPr>
          <p:cNvPr id="5" name="CasellaDiTesto 4">
            <a:extLst>
              <a:ext uri="{FF2B5EF4-FFF2-40B4-BE49-F238E27FC236}">
                <a16:creationId xmlns:a16="http://schemas.microsoft.com/office/drawing/2014/main" id="{66BA2A73-C6BB-89B2-1184-895CF759C614}"/>
              </a:ext>
            </a:extLst>
          </p:cNvPr>
          <p:cNvSpPr txBox="1"/>
          <p:nvPr/>
        </p:nvSpPr>
        <p:spPr>
          <a:xfrm>
            <a:off x="1623439" y="4757057"/>
            <a:ext cx="10311057" cy="779637"/>
          </a:xfrm>
          <a:prstGeom prst="rect">
            <a:avLst/>
          </a:prstGeom>
          <a:noFill/>
        </p:spPr>
        <p:txBody>
          <a:bodyPr wrap="square">
            <a:spAutoFit/>
          </a:bodyPr>
          <a:lstStyle/>
          <a:p>
            <a:pPr marL="105410" marR="19050" algn="just">
              <a:lnSpc>
                <a:spcPct val="132000"/>
              </a:lnSpc>
            </a:pPr>
            <a:r>
              <a:rPr lang="it-IT" sz="1800" spc="-10" dirty="0">
                <a:effectLst/>
                <a:latin typeface="Tahoma" panose="020B0604030504040204" pitchFamily="34" charset="0"/>
                <a:ea typeface="Tahoma" panose="020B0604030504040204" pitchFamily="34" charset="0"/>
              </a:rPr>
              <a:t>La</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mostra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si</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è</a:t>
            </a:r>
            <a:r>
              <a:rPr lang="it-IT" sz="1800" spc="-6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conclusa</a:t>
            </a:r>
            <a:r>
              <a:rPr lang="it-IT" sz="1800" spc="-3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con</a:t>
            </a:r>
            <a:r>
              <a:rPr lang="it-IT" sz="1800" spc="-3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la</a:t>
            </a:r>
            <a:r>
              <a:rPr lang="it-IT" sz="1800" spc="-3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scrittura</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libera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un</a:t>
            </a:r>
            <a:r>
              <a:rPr lang="it-IT" sz="1800" spc="2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pensiero</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sul</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cartellone</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“Dona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una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parola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alla mostra</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dell’intercultura”</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che</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potesse</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raccogliere</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a:t>
            </a:r>
            <a:r>
              <a:rPr lang="it-IT" sz="1800" spc="-6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feedback</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a:t>
            </a:r>
            <a:r>
              <a:rPr lang="it-IT" sz="1800" spc="-6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ciascun</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visitatore.</a:t>
            </a:r>
            <a:endParaRPr lang="it-IT" sz="1800" dirty="0">
              <a:effectLst/>
              <a:latin typeface="Tahoma" panose="020B0604030504040204" pitchFamily="34" charset="0"/>
              <a:ea typeface="Tahoma" panose="020B0604030504040204" pitchFamily="34" charset="0"/>
            </a:endParaRPr>
          </a:p>
        </p:txBody>
      </p:sp>
      <p:pic>
        <p:nvPicPr>
          <p:cNvPr id="6" name="Image 7">
            <a:extLst>
              <a:ext uri="{FF2B5EF4-FFF2-40B4-BE49-F238E27FC236}">
                <a16:creationId xmlns:a16="http://schemas.microsoft.com/office/drawing/2014/main" id="{4F4A27EB-5BAB-EE00-78DE-B3475C2A8848}"/>
              </a:ext>
            </a:extLst>
          </p:cNvPr>
          <p:cNvPicPr>
            <a:picLocks/>
          </p:cNvPicPr>
          <p:nvPr/>
        </p:nvPicPr>
        <p:blipFill>
          <a:blip r:embed="rId2" cstate="print"/>
          <a:stretch>
            <a:fillRect/>
          </a:stretch>
        </p:blipFill>
        <p:spPr>
          <a:xfrm>
            <a:off x="1623439" y="1160398"/>
            <a:ext cx="4213589" cy="3128573"/>
          </a:xfrm>
          <a:prstGeom prst="rect">
            <a:avLst/>
          </a:prstGeom>
        </p:spPr>
      </p:pic>
    </p:spTree>
    <p:extLst>
      <p:ext uri="{BB962C8B-B14F-4D97-AF65-F5344CB8AC3E}">
        <p14:creationId xmlns:p14="http://schemas.microsoft.com/office/powerpoint/2010/main" val="645662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0" name="Rectangle 39">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solidFill>
            <a:schemeClr val="tx2"/>
          </a:soli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tx2">
              <a:lumMod val="90000"/>
            </a:schemeClr>
          </a:solidFill>
        </p:grpSpPr>
        <p:sp>
          <p:nvSpPr>
            <p:cNvPr id="43"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44"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45"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46"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47"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48"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49"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0"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1"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2"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3"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54"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sp>
        <p:nvSpPr>
          <p:cNvPr id="56"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txBody>
          <a:bodyPr/>
          <a:lstStyle/>
          <a:p>
            <a:endParaRPr lang="it-IT"/>
          </a:p>
        </p:txBody>
      </p:sp>
      <p:sp>
        <p:nvSpPr>
          <p:cNvPr id="3" name="CasellaDiTesto 2">
            <a:extLst>
              <a:ext uri="{FF2B5EF4-FFF2-40B4-BE49-F238E27FC236}">
                <a16:creationId xmlns:a16="http://schemas.microsoft.com/office/drawing/2014/main" id="{B2FD3D04-2DCD-598B-1529-F5114FD76722}"/>
              </a:ext>
            </a:extLst>
          </p:cNvPr>
          <p:cNvSpPr txBox="1"/>
          <p:nvPr/>
        </p:nvSpPr>
        <p:spPr>
          <a:xfrm>
            <a:off x="637310" y="1286934"/>
            <a:ext cx="5292436" cy="4284134"/>
          </a:xfrm>
          <a:prstGeom prst="rect">
            <a:avLst/>
          </a:prstGeom>
        </p:spPr>
        <p:txBody>
          <a:bodyPr vert="horz" lIns="91440" tIns="45720" rIns="91440" bIns="45720" rtlCol="0" anchor="ctr">
            <a:normAutofit/>
          </a:bodyPr>
          <a:lstStyle/>
          <a:p>
            <a:pPr>
              <a:spcBef>
                <a:spcPts val="1000"/>
              </a:spcBef>
              <a:buClr>
                <a:schemeClr val="accent1"/>
              </a:buClr>
              <a:buFont typeface="Wingdings 3" charset="2"/>
              <a:buChar char=""/>
            </a:pPr>
            <a:r>
              <a:rPr lang="en-US" b="1">
                <a:solidFill>
                  <a:srgbClr val="FFFFFF"/>
                </a:solidFill>
                <a:effectLst/>
              </a:rPr>
              <a:t>La partecipazione è stata molto attiva da parte di tutti i presenti, sia minori che adulti</a:t>
            </a:r>
            <a:r>
              <a:rPr lang="en-US">
                <a:solidFill>
                  <a:srgbClr val="FFFFFF"/>
                </a:solidFill>
                <a:effectLst/>
              </a:rPr>
              <a:t>. Soprattutto le docenti, infatti, hanno chiesto di poter replicare le attività laboratoriali di “Biblioteca Fuoriclasse Diffusa” anche nelle scuole durante la programmazione didattica, individuando e riconoscendo negli obiettivi progettuali il rafforzamento delle competenze di base e trasversali, la promozione dell'accesso alla scrittura e alla lettura attraverso una metodologia peer to peer, lo sviluppo delle competenze digitali inerenti la scrittura, la lettura e l’ascolto dei podcast, la valorizzazione dell’inclusione, del’intercultura e della cittadinanza attiva.</a:t>
            </a:r>
          </a:p>
          <a:p>
            <a:pPr>
              <a:spcBef>
                <a:spcPts val="1000"/>
              </a:spcBef>
              <a:buClr>
                <a:schemeClr val="accent1"/>
              </a:buClr>
              <a:buFont typeface="Wingdings 3" charset="2"/>
              <a:buChar char=""/>
            </a:pPr>
            <a:endParaRPr lang="en-US">
              <a:solidFill>
                <a:srgbClr val="FFFFFF"/>
              </a:solidFill>
            </a:endParaRPr>
          </a:p>
        </p:txBody>
      </p:sp>
    </p:spTree>
    <p:extLst>
      <p:ext uri="{BB962C8B-B14F-4D97-AF65-F5344CB8AC3E}">
        <p14:creationId xmlns:p14="http://schemas.microsoft.com/office/powerpoint/2010/main" val="2309883897"/>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2" name="Image 8" descr="Immagine che contiene testo, arte, calligrafia, disegno&#10;&#10;Il contenuto generato dall'IA potrebbe non essere corretto.">
            <a:extLst>
              <a:ext uri="{FF2B5EF4-FFF2-40B4-BE49-F238E27FC236}">
                <a16:creationId xmlns:a16="http://schemas.microsoft.com/office/drawing/2014/main" id="{9ECA24A6-A10F-655A-545E-27D8DA36A172}"/>
              </a:ext>
            </a:extLst>
          </p:cNvPr>
          <p:cNvPicPr>
            <a:picLocks/>
          </p:cNvPicPr>
          <p:nvPr/>
        </p:nvPicPr>
        <p:blipFill>
          <a:blip r:embed="rId2" cstate="print"/>
          <a:srcRect t="11417"/>
          <a:stretch/>
        </p:blipFill>
        <p:spPr>
          <a:xfrm>
            <a:off x="20" y="10"/>
            <a:ext cx="12191980" cy="6857990"/>
          </a:xfrm>
          <a:prstGeom prst="rect">
            <a:avLst/>
          </a:prstGeom>
        </p:spPr>
      </p:pic>
    </p:spTree>
    <p:extLst>
      <p:ext uri="{BB962C8B-B14F-4D97-AF65-F5344CB8AC3E}">
        <p14:creationId xmlns:p14="http://schemas.microsoft.com/office/powerpoint/2010/main" val="4140567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1" name="Rectangle 4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45" name="Rectangle 4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asellaDiTesto 2">
            <a:extLst>
              <a:ext uri="{FF2B5EF4-FFF2-40B4-BE49-F238E27FC236}">
                <a16:creationId xmlns:a16="http://schemas.microsoft.com/office/drawing/2014/main" id="{37D5925B-5132-666E-3CCC-E22A0FBF506E}"/>
              </a:ext>
            </a:extLst>
          </p:cNvPr>
          <p:cNvGraphicFramePr/>
          <p:nvPr>
            <p:extLst>
              <p:ext uri="{D42A27DB-BD31-4B8C-83A1-F6EECF244321}">
                <p14:modId xmlns:p14="http://schemas.microsoft.com/office/powerpoint/2010/main" val="1866198133"/>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75957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4"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Tre piccole case di Lego">
            <a:extLst>
              <a:ext uri="{FF2B5EF4-FFF2-40B4-BE49-F238E27FC236}">
                <a16:creationId xmlns:a16="http://schemas.microsoft.com/office/drawing/2014/main" id="{8EC80A5A-EA71-5277-C235-9378035783C1}"/>
              </a:ext>
            </a:extLst>
          </p:cNvPr>
          <p:cNvPicPr>
            <a:picLocks noChangeAspect="1"/>
          </p:cNvPicPr>
          <p:nvPr/>
        </p:nvPicPr>
        <p:blipFill>
          <a:blip r:embed="rId2"/>
          <a:srcRect l="28588" r="45032"/>
          <a:stretch/>
        </p:blipFill>
        <p:spPr>
          <a:xfrm>
            <a:off x="20" y="1730"/>
            <a:ext cx="2720524" cy="6858000"/>
          </a:xfrm>
          <a:prstGeom prst="rect">
            <a:avLst/>
          </a:prstGeom>
        </p:spPr>
      </p:pic>
      <p:sp>
        <p:nvSpPr>
          <p:cNvPr id="3" name="CasellaDiTesto 2">
            <a:extLst>
              <a:ext uri="{FF2B5EF4-FFF2-40B4-BE49-F238E27FC236}">
                <a16:creationId xmlns:a16="http://schemas.microsoft.com/office/drawing/2014/main" id="{BDED9830-4C7D-1781-32FD-7915EDCBC97E}"/>
              </a:ext>
            </a:extLst>
          </p:cNvPr>
          <p:cNvSpPr txBox="1"/>
          <p:nvPr/>
        </p:nvSpPr>
        <p:spPr>
          <a:xfrm>
            <a:off x="4656667" y="2133600"/>
            <a:ext cx="6847944" cy="3777622"/>
          </a:xfrm>
          <a:prstGeom prst="rect">
            <a:avLst/>
          </a:prstGeom>
        </p:spPr>
        <p:txBody>
          <a:bodyPr vert="horz" lIns="91440" tIns="45720" rIns="91440" bIns="45720" rtlCol="0">
            <a:normAutofit/>
          </a:bodyPr>
          <a:lstStyle/>
          <a:p>
            <a:pPr marL="105410" marR="12700">
              <a:lnSpc>
                <a:spcPct val="90000"/>
              </a:lnSpc>
              <a:spcBef>
                <a:spcPts val="1000"/>
              </a:spcBef>
              <a:buClr>
                <a:schemeClr val="accent1"/>
              </a:buClr>
              <a:buFont typeface="Wingdings 3" charset="2"/>
              <a:buChar char=""/>
            </a:pPr>
            <a:r>
              <a:rPr lang="en-US" sz="1400" spc="-30" dirty="0">
                <a:solidFill>
                  <a:schemeClr val="tx1">
                    <a:lumMod val="75000"/>
                    <a:lumOff val="25000"/>
                  </a:schemeClr>
                </a:solidFill>
                <a:effectLst/>
              </a:rPr>
              <a:t>Nella</a:t>
            </a:r>
            <a:r>
              <a:rPr lang="en-US" sz="1400" spc="-60" dirty="0">
                <a:solidFill>
                  <a:schemeClr val="tx1">
                    <a:lumMod val="75000"/>
                    <a:lumOff val="25000"/>
                  </a:schemeClr>
                </a:solidFill>
                <a:effectLst/>
              </a:rPr>
              <a:t> </a:t>
            </a:r>
            <a:r>
              <a:rPr lang="en-US" sz="1400" spc="-30" dirty="0" err="1">
                <a:solidFill>
                  <a:schemeClr val="tx1">
                    <a:lumMod val="75000"/>
                    <a:lumOff val="25000"/>
                  </a:schemeClr>
                </a:solidFill>
                <a:effectLst/>
              </a:rPr>
              <a:t>giornata</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di</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lunedì</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21</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ottobre</a:t>
            </a:r>
            <a:r>
              <a:rPr lang="en-US" sz="1400" spc="-60" dirty="0">
                <a:solidFill>
                  <a:schemeClr val="tx1">
                    <a:lumMod val="75000"/>
                    <a:lumOff val="25000"/>
                  </a:schemeClr>
                </a:solidFill>
                <a:effectLst/>
              </a:rPr>
              <a:t> </a:t>
            </a:r>
            <a:r>
              <a:rPr lang="en-US" sz="1400" spc="-30" dirty="0">
                <a:solidFill>
                  <a:schemeClr val="tx1">
                    <a:lumMod val="75000"/>
                    <a:lumOff val="25000"/>
                  </a:schemeClr>
                </a:solidFill>
                <a:effectLst/>
              </a:rPr>
              <a:t>2024</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dalle</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h</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17:00</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alle</a:t>
            </a:r>
            <a:r>
              <a:rPr lang="en-US" sz="1400" spc="-60" dirty="0">
                <a:solidFill>
                  <a:schemeClr val="tx1">
                    <a:lumMod val="75000"/>
                    <a:lumOff val="25000"/>
                  </a:schemeClr>
                </a:solidFill>
                <a:effectLst/>
              </a:rPr>
              <a:t> </a:t>
            </a:r>
            <a:r>
              <a:rPr lang="en-US" sz="1400" spc="-30" dirty="0">
                <a:solidFill>
                  <a:schemeClr val="tx1">
                    <a:lumMod val="75000"/>
                    <a:lumOff val="25000"/>
                  </a:schemeClr>
                </a:solidFill>
                <a:effectLst/>
              </a:rPr>
              <a:t>h</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18:30</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si</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è</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tenuta</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una</a:t>
            </a:r>
            <a:r>
              <a:rPr lang="en-US" sz="1400" spc="-60" dirty="0">
                <a:solidFill>
                  <a:schemeClr val="tx1">
                    <a:lumMod val="75000"/>
                    <a:lumOff val="25000"/>
                  </a:schemeClr>
                </a:solidFill>
                <a:effectLst/>
              </a:rPr>
              <a:t> </a:t>
            </a:r>
            <a:r>
              <a:rPr lang="en-US" sz="1400" spc="-30" dirty="0" err="1">
                <a:solidFill>
                  <a:schemeClr val="tx1">
                    <a:lumMod val="75000"/>
                    <a:lumOff val="25000"/>
                  </a:schemeClr>
                </a:solidFill>
                <a:effectLst/>
              </a:rPr>
              <a:t>conferenza</a:t>
            </a:r>
            <a:r>
              <a:rPr lang="en-US" sz="1400" spc="-30" dirty="0">
                <a:solidFill>
                  <a:schemeClr val="tx1">
                    <a:lumMod val="75000"/>
                    <a:lumOff val="25000"/>
                  </a:schemeClr>
                </a:solidFill>
                <a:effectLst/>
              </a:rPr>
              <a:t>,</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sotto forma</a:t>
            </a:r>
            <a:r>
              <a:rPr lang="en-US" sz="1400" spc="-60" dirty="0">
                <a:solidFill>
                  <a:schemeClr val="tx1">
                    <a:lumMod val="75000"/>
                    <a:lumOff val="25000"/>
                  </a:schemeClr>
                </a:solidFill>
                <a:effectLst/>
              </a:rPr>
              <a:t> </a:t>
            </a:r>
            <a:r>
              <a:rPr lang="en-US" sz="1400" spc="-30" dirty="0">
                <a:solidFill>
                  <a:schemeClr val="tx1">
                    <a:lumMod val="75000"/>
                    <a:lumOff val="25000"/>
                  </a:schemeClr>
                </a:solidFill>
                <a:effectLst/>
              </a:rPr>
              <a:t>di</a:t>
            </a:r>
            <a:r>
              <a:rPr lang="en-US" sz="1400" spc="-55" dirty="0">
                <a:solidFill>
                  <a:schemeClr val="tx1">
                    <a:lumMod val="75000"/>
                    <a:lumOff val="25000"/>
                  </a:schemeClr>
                </a:solidFill>
                <a:effectLst/>
              </a:rPr>
              <a:t> </a:t>
            </a:r>
            <a:r>
              <a:rPr lang="en-US" sz="1400" b="1" spc="-30" dirty="0">
                <a:solidFill>
                  <a:schemeClr val="tx1">
                    <a:lumMod val="75000"/>
                    <a:lumOff val="25000"/>
                  </a:schemeClr>
                </a:solidFill>
                <a:effectLst/>
              </a:rPr>
              <a:t>Talk</a:t>
            </a:r>
            <a:r>
              <a:rPr lang="en-US" sz="1400" spc="-30" dirty="0">
                <a:solidFill>
                  <a:schemeClr val="tx1">
                    <a:lumMod val="75000"/>
                    <a:lumOff val="25000"/>
                  </a:schemeClr>
                </a:solidFill>
                <a:effectLst/>
              </a:rPr>
              <a:t>,</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su</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a:t>
            </a:r>
            <a:r>
              <a:rPr lang="en-US" sz="1400" b="1" spc="-30" dirty="0">
                <a:solidFill>
                  <a:schemeClr val="tx1">
                    <a:lumMod val="75000"/>
                    <a:lumOff val="25000"/>
                  </a:schemeClr>
                </a:solidFill>
                <a:effectLst/>
              </a:rPr>
              <a:t>Come</a:t>
            </a:r>
            <a:r>
              <a:rPr lang="en-US" sz="1400" b="1" spc="-55" dirty="0">
                <a:solidFill>
                  <a:schemeClr val="tx1">
                    <a:lumMod val="75000"/>
                    <a:lumOff val="25000"/>
                  </a:schemeClr>
                </a:solidFill>
                <a:effectLst/>
              </a:rPr>
              <a:t> </a:t>
            </a:r>
            <a:r>
              <a:rPr lang="en-US" sz="1400" b="1" spc="-30" dirty="0" err="1">
                <a:solidFill>
                  <a:schemeClr val="tx1">
                    <a:lumMod val="75000"/>
                    <a:lumOff val="25000"/>
                  </a:schemeClr>
                </a:solidFill>
                <a:effectLst/>
              </a:rPr>
              <a:t>costruire</a:t>
            </a:r>
            <a:r>
              <a:rPr lang="en-US" sz="1400" b="1" spc="-60" dirty="0">
                <a:solidFill>
                  <a:schemeClr val="tx1">
                    <a:lumMod val="75000"/>
                    <a:lumOff val="25000"/>
                  </a:schemeClr>
                </a:solidFill>
                <a:effectLst/>
              </a:rPr>
              <a:t> </a:t>
            </a:r>
            <a:r>
              <a:rPr lang="en-US" sz="1400" b="1" spc="-30" dirty="0" err="1">
                <a:solidFill>
                  <a:schemeClr val="tx1">
                    <a:lumMod val="75000"/>
                    <a:lumOff val="25000"/>
                  </a:schemeClr>
                </a:solidFill>
                <a:effectLst/>
              </a:rPr>
              <a:t>una</a:t>
            </a:r>
            <a:r>
              <a:rPr lang="en-US" sz="1400" b="1" spc="-55" dirty="0">
                <a:solidFill>
                  <a:schemeClr val="tx1">
                    <a:lumMod val="75000"/>
                    <a:lumOff val="25000"/>
                  </a:schemeClr>
                </a:solidFill>
                <a:effectLst/>
              </a:rPr>
              <a:t> </a:t>
            </a:r>
            <a:r>
              <a:rPr lang="en-US" sz="1400" b="1" spc="-30" dirty="0" err="1">
                <a:solidFill>
                  <a:schemeClr val="tx1">
                    <a:lumMod val="75000"/>
                    <a:lumOff val="25000"/>
                  </a:schemeClr>
                </a:solidFill>
                <a:effectLst/>
              </a:rPr>
              <a:t>comunità</a:t>
            </a:r>
            <a:r>
              <a:rPr lang="en-US" sz="1400" b="1" spc="-55" dirty="0">
                <a:solidFill>
                  <a:schemeClr val="tx1">
                    <a:lumMod val="75000"/>
                    <a:lumOff val="25000"/>
                  </a:schemeClr>
                </a:solidFill>
                <a:effectLst/>
              </a:rPr>
              <a:t> </a:t>
            </a:r>
            <a:r>
              <a:rPr lang="en-US" sz="1400" b="1" spc="-30" dirty="0" err="1">
                <a:solidFill>
                  <a:schemeClr val="tx1">
                    <a:lumMod val="75000"/>
                    <a:lumOff val="25000"/>
                  </a:schemeClr>
                </a:solidFill>
                <a:effectLst/>
              </a:rPr>
              <a:t>educante</a:t>
            </a:r>
            <a:r>
              <a:rPr lang="en-US" sz="1400" spc="-30" dirty="0">
                <a:solidFill>
                  <a:schemeClr val="tx1">
                    <a:lumMod val="75000"/>
                    <a:lumOff val="25000"/>
                  </a:schemeClr>
                </a:solidFill>
                <a:effectLst/>
              </a:rPr>
              <a:t>”</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prendendo</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spunto</a:t>
            </a:r>
            <a:r>
              <a:rPr lang="en-US" sz="1400" spc="-60" dirty="0">
                <a:solidFill>
                  <a:schemeClr val="tx1">
                    <a:lumMod val="75000"/>
                    <a:lumOff val="25000"/>
                  </a:schemeClr>
                </a:solidFill>
                <a:effectLst/>
              </a:rPr>
              <a:t> </a:t>
            </a:r>
            <a:r>
              <a:rPr lang="en-US" sz="1400" spc="-30" dirty="0">
                <a:solidFill>
                  <a:schemeClr val="tx1">
                    <a:lumMod val="75000"/>
                    <a:lumOff val="25000"/>
                  </a:schemeClr>
                </a:solidFill>
                <a:effectLst/>
              </a:rPr>
              <a:t>dal</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libro</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di</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bell</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hooks </a:t>
            </a:r>
            <a:r>
              <a:rPr lang="en-US" sz="1400" spc="-20" dirty="0">
                <a:solidFill>
                  <a:schemeClr val="tx1">
                    <a:lumMod val="75000"/>
                    <a:lumOff val="25000"/>
                  </a:schemeClr>
                </a:solidFill>
                <a:effectLst/>
              </a:rPr>
              <a:t>“</a:t>
            </a:r>
            <a:r>
              <a:rPr lang="en-US" sz="1400" spc="-20" dirty="0" err="1">
                <a:solidFill>
                  <a:schemeClr val="tx1">
                    <a:lumMod val="75000"/>
                    <a:lumOff val="25000"/>
                  </a:schemeClr>
                </a:solidFill>
                <a:effectLst/>
              </a:rPr>
              <a:t>Insegnare</a:t>
            </a:r>
            <a:r>
              <a:rPr lang="en-US" sz="1400" spc="-70" dirty="0">
                <a:solidFill>
                  <a:schemeClr val="tx1">
                    <a:lumMod val="75000"/>
                    <a:lumOff val="25000"/>
                  </a:schemeClr>
                </a:solidFill>
                <a:effectLst/>
              </a:rPr>
              <a:t> </a:t>
            </a:r>
            <a:r>
              <a:rPr lang="en-US" sz="1400" spc="-20" dirty="0" err="1">
                <a:solidFill>
                  <a:schemeClr val="tx1">
                    <a:lumMod val="75000"/>
                    <a:lumOff val="25000"/>
                  </a:schemeClr>
                </a:solidFill>
                <a:effectLst/>
              </a:rPr>
              <a:t>comunità</a:t>
            </a:r>
            <a:r>
              <a:rPr lang="en-US" sz="1400" spc="-20" dirty="0">
                <a:solidFill>
                  <a:schemeClr val="tx1">
                    <a:lumMod val="75000"/>
                    <a:lumOff val="25000"/>
                  </a:schemeClr>
                </a:solidFill>
                <a:effectLst/>
              </a:rPr>
              <a:t>".</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Una</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pedagogia</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della</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speranza</a:t>
            </a:r>
            <a:r>
              <a:rPr lang="en-US" sz="1400" spc="-20" dirty="0">
                <a:solidFill>
                  <a:schemeClr val="tx1">
                    <a:lumMod val="75000"/>
                    <a:lumOff val="25000"/>
                  </a:schemeClr>
                </a:solidFill>
                <a:effectLst/>
              </a:rPr>
              <a:t>.”</a:t>
            </a:r>
          </a:p>
          <a:p>
            <a:pPr marL="105410">
              <a:lnSpc>
                <a:spcPct val="90000"/>
              </a:lnSpc>
              <a:spcBef>
                <a:spcPts val="1000"/>
              </a:spcBef>
              <a:buClr>
                <a:schemeClr val="accent1"/>
              </a:buClr>
              <a:buFont typeface="Wingdings 3" charset="2"/>
              <a:buChar char=""/>
            </a:pPr>
            <a:endParaRPr lang="en-US" sz="1400" spc="-20" dirty="0">
              <a:solidFill>
                <a:schemeClr val="tx1">
                  <a:lumMod val="75000"/>
                  <a:lumOff val="25000"/>
                </a:schemeClr>
              </a:solidFill>
            </a:endParaRPr>
          </a:p>
          <a:p>
            <a:pPr marL="105410">
              <a:lnSpc>
                <a:spcPct val="90000"/>
              </a:lnSpc>
              <a:spcBef>
                <a:spcPts val="1000"/>
              </a:spcBef>
              <a:buClr>
                <a:schemeClr val="accent1"/>
              </a:buClr>
              <a:buFont typeface="Wingdings 3" charset="2"/>
              <a:buChar char=""/>
            </a:pPr>
            <a:r>
              <a:rPr lang="en-US" sz="1400" spc="-20" dirty="0" err="1">
                <a:solidFill>
                  <a:schemeClr val="tx1">
                    <a:lumMod val="75000"/>
                    <a:lumOff val="25000"/>
                  </a:schemeClr>
                </a:solidFill>
                <a:effectLst/>
              </a:rPr>
              <a:t>All’incontro</a:t>
            </a:r>
            <a:r>
              <a:rPr lang="en-US" sz="1400" spc="-85" dirty="0">
                <a:solidFill>
                  <a:schemeClr val="tx1">
                    <a:lumMod val="75000"/>
                    <a:lumOff val="25000"/>
                  </a:schemeClr>
                </a:solidFill>
                <a:effectLst/>
              </a:rPr>
              <a:t> </a:t>
            </a:r>
            <a:r>
              <a:rPr lang="en-US" sz="1400" spc="-20" dirty="0" err="1">
                <a:solidFill>
                  <a:schemeClr val="tx1">
                    <a:lumMod val="75000"/>
                    <a:lumOff val="25000"/>
                  </a:schemeClr>
                </a:solidFill>
                <a:effectLst/>
              </a:rPr>
              <a:t>hanno</a:t>
            </a:r>
            <a:r>
              <a:rPr lang="en-US" sz="1400" spc="-70" dirty="0">
                <a:solidFill>
                  <a:schemeClr val="tx1">
                    <a:lumMod val="75000"/>
                    <a:lumOff val="25000"/>
                  </a:schemeClr>
                </a:solidFill>
                <a:effectLst/>
              </a:rPr>
              <a:t> </a:t>
            </a:r>
            <a:r>
              <a:rPr lang="en-US" sz="1400" spc="-20" dirty="0" err="1">
                <a:solidFill>
                  <a:schemeClr val="tx1">
                    <a:lumMod val="75000"/>
                    <a:lumOff val="25000"/>
                  </a:schemeClr>
                </a:solidFill>
                <a:effectLst/>
              </a:rPr>
              <a:t>partecipato</a:t>
            </a:r>
            <a:r>
              <a:rPr lang="en-US" sz="1400" spc="-85" dirty="0">
                <a:solidFill>
                  <a:schemeClr val="tx1">
                    <a:lumMod val="75000"/>
                    <a:lumOff val="25000"/>
                  </a:schemeClr>
                </a:solidFill>
                <a:effectLst/>
              </a:rPr>
              <a:t> </a:t>
            </a:r>
            <a:r>
              <a:rPr lang="en-US" sz="1400" spc="-20" dirty="0" err="1">
                <a:solidFill>
                  <a:schemeClr val="tx1">
                    <a:lumMod val="75000"/>
                    <a:lumOff val="25000"/>
                  </a:schemeClr>
                </a:solidFill>
                <a:effectLst/>
              </a:rPr>
              <a:t>presidenti</a:t>
            </a:r>
            <a:r>
              <a:rPr lang="en-US" sz="1400" spc="-20" dirty="0">
                <a:solidFill>
                  <a:schemeClr val="tx1">
                    <a:lumMod val="75000"/>
                    <a:lumOff val="25000"/>
                  </a:schemeClr>
                </a:solidFill>
                <a:effectLst/>
              </a:rPr>
              <a:t>,</a:t>
            </a:r>
            <a:r>
              <a:rPr lang="en-US" sz="1400" spc="-110" dirty="0">
                <a:solidFill>
                  <a:schemeClr val="tx1">
                    <a:lumMod val="75000"/>
                    <a:lumOff val="25000"/>
                  </a:schemeClr>
                </a:solidFill>
                <a:effectLst/>
              </a:rPr>
              <a:t> </a:t>
            </a:r>
            <a:r>
              <a:rPr lang="en-US" sz="1400" spc="-20" dirty="0" err="1">
                <a:solidFill>
                  <a:schemeClr val="tx1">
                    <a:lumMod val="75000"/>
                    <a:lumOff val="25000"/>
                  </a:schemeClr>
                </a:solidFill>
                <a:effectLst/>
              </a:rPr>
              <a:t>soci</a:t>
            </a:r>
            <a:r>
              <a:rPr lang="en-US" sz="1400" spc="-15" dirty="0">
                <a:solidFill>
                  <a:schemeClr val="tx1">
                    <a:lumMod val="75000"/>
                    <a:lumOff val="25000"/>
                  </a:schemeClr>
                </a:solidFill>
                <a:effectLst/>
              </a:rPr>
              <a:t> </a:t>
            </a:r>
            <a:r>
              <a:rPr lang="en-US" sz="1400" spc="-20" dirty="0">
                <a:solidFill>
                  <a:schemeClr val="tx1">
                    <a:lumMod val="75000"/>
                    <a:lumOff val="25000"/>
                  </a:schemeClr>
                </a:solidFill>
                <a:effectLst/>
              </a:rPr>
              <a:t>e</a:t>
            </a:r>
            <a:r>
              <a:rPr lang="en-US" sz="1400" spc="35" dirty="0">
                <a:solidFill>
                  <a:schemeClr val="tx1">
                    <a:lumMod val="75000"/>
                    <a:lumOff val="25000"/>
                  </a:schemeClr>
                </a:solidFill>
                <a:effectLst/>
              </a:rPr>
              <a:t> </a:t>
            </a:r>
            <a:r>
              <a:rPr lang="en-US" sz="1400" spc="-20" dirty="0" err="1">
                <a:solidFill>
                  <a:schemeClr val="tx1">
                    <a:lumMod val="75000"/>
                    <a:lumOff val="25000"/>
                  </a:schemeClr>
                </a:solidFill>
                <a:effectLst/>
              </a:rPr>
              <a:t>volontari</a:t>
            </a:r>
            <a:r>
              <a:rPr lang="en-US" sz="1400" spc="-20" dirty="0">
                <a:solidFill>
                  <a:schemeClr val="tx1">
                    <a:lumMod val="75000"/>
                    <a:lumOff val="25000"/>
                  </a:schemeClr>
                </a:solidFill>
                <a:effectLst/>
              </a:rPr>
              <a:t>/e</a:t>
            </a:r>
            <a:r>
              <a:rPr lang="en-US" sz="1400" spc="-85" dirty="0">
                <a:solidFill>
                  <a:schemeClr val="tx1">
                    <a:lumMod val="75000"/>
                    <a:lumOff val="25000"/>
                  </a:schemeClr>
                </a:solidFill>
                <a:effectLst/>
              </a:rPr>
              <a:t> </a:t>
            </a:r>
            <a:r>
              <a:rPr lang="en-US" sz="1400" spc="-20" dirty="0" err="1">
                <a:solidFill>
                  <a:schemeClr val="tx1">
                    <a:lumMod val="75000"/>
                    <a:lumOff val="25000"/>
                  </a:schemeClr>
                </a:solidFill>
                <a:effectLst/>
              </a:rPr>
              <a:t>delle</a:t>
            </a:r>
            <a:r>
              <a:rPr lang="en-US" sz="1400" spc="-35" dirty="0">
                <a:solidFill>
                  <a:schemeClr val="tx1">
                    <a:lumMod val="75000"/>
                    <a:lumOff val="25000"/>
                  </a:schemeClr>
                </a:solidFill>
                <a:effectLst/>
              </a:rPr>
              <a:t> </a:t>
            </a:r>
            <a:r>
              <a:rPr lang="en-US" sz="1400" spc="-20" dirty="0" err="1">
                <a:solidFill>
                  <a:schemeClr val="tx1">
                    <a:lumMod val="75000"/>
                    <a:lumOff val="25000"/>
                  </a:schemeClr>
                </a:solidFill>
                <a:effectLst/>
              </a:rPr>
              <a:t>associazioni</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partner,</a:t>
            </a:r>
            <a:r>
              <a:rPr lang="en-US" sz="1400" spc="-110" dirty="0">
                <a:solidFill>
                  <a:schemeClr val="tx1">
                    <a:lumMod val="75000"/>
                    <a:lumOff val="25000"/>
                  </a:schemeClr>
                </a:solidFill>
                <a:effectLst/>
              </a:rPr>
              <a:t> </a:t>
            </a:r>
            <a:r>
              <a:rPr lang="en-US" sz="1400" spc="-20" dirty="0">
                <a:solidFill>
                  <a:schemeClr val="tx1">
                    <a:lumMod val="75000"/>
                    <a:lumOff val="25000"/>
                  </a:schemeClr>
                </a:solidFill>
                <a:effectLst/>
              </a:rPr>
              <a:t>il</a:t>
            </a:r>
            <a:r>
              <a:rPr lang="en-US" sz="1400" spc="5" dirty="0">
                <a:solidFill>
                  <a:schemeClr val="tx1">
                    <a:lumMod val="75000"/>
                    <a:lumOff val="25000"/>
                  </a:schemeClr>
                </a:solidFill>
                <a:effectLst/>
              </a:rPr>
              <a:t> </a:t>
            </a:r>
            <a:r>
              <a:rPr lang="en-US" sz="1400" spc="-20" dirty="0" err="1">
                <a:solidFill>
                  <a:schemeClr val="tx1">
                    <a:lumMod val="75000"/>
                    <a:lumOff val="25000"/>
                  </a:schemeClr>
                </a:solidFill>
                <a:effectLst/>
              </a:rPr>
              <a:t>personale</a:t>
            </a:r>
            <a:r>
              <a:rPr lang="en-US" sz="1400" spc="-20" dirty="0">
                <a:solidFill>
                  <a:schemeClr val="tx1">
                    <a:lumMod val="75000"/>
                    <a:lumOff val="25000"/>
                  </a:schemeClr>
                </a:solidFill>
                <a:effectLst/>
              </a:rPr>
              <a:t> </a:t>
            </a:r>
            <a:r>
              <a:rPr lang="en-US" sz="1400" spc="-30" dirty="0" err="1">
                <a:solidFill>
                  <a:schemeClr val="tx1">
                    <a:lumMod val="75000"/>
                    <a:lumOff val="25000"/>
                  </a:schemeClr>
                </a:solidFill>
                <a:effectLst/>
              </a:rPr>
              <a:t>della</a:t>
            </a:r>
            <a:r>
              <a:rPr lang="en-US" sz="1400" spc="-30" dirty="0">
                <a:solidFill>
                  <a:schemeClr val="tx1">
                    <a:lumMod val="75000"/>
                    <a:lumOff val="25000"/>
                  </a:schemeClr>
                </a:solidFill>
                <a:effectLst/>
              </a:rPr>
              <a:t> </a:t>
            </a:r>
            <a:r>
              <a:rPr lang="en-US" sz="1400" spc="-30" dirty="0" err="1">
                <a:solidFill>
                  <a:schemeClr val="tx1">
                    <a:lumMod val="75000"/>
                    <a:lumOff val="25000"/>
                  </a:schemeClr>
                </a:solidFill>
                <a:effectLst/>
              </a:rPr>
              <a:t>biblioteca</a:t>
            </a:r>
            <a:r>
              <a:rPr lang="en-US" sz="1400" spc="-30" dirty="0">
                <a:solidFill>
                  <a:schemeClr val="tx1">
                    <a:lumMod val="75000"/>
                    <a:lumOff val="25000"/>
                  </a:schemeClr>
                </a:solidFill>
                <a:effectLst/>
              </a:rPr>
              <a:t> </a:t>
            </a:r>
            <a:r>
              <a:rPr lang="en-US" sz="1400" spc="-30" dirty="0" err="1">
                <a:solidFill>
                  <a:schemeClr val="tx1">
                    <a:lumMod val="75000"/>
                    <a:lumOff val="25000"/>
                  </a:schemeClr>
                </a:solidFill>
                <a:effectLst/>
              </a:rPr>
              <a:t>comunale</a:t>
            </a:r>
            <a:r>
              <a:rPr lang="en-US" sz="1400" spc="-10" dirty="0">
                <a:solidFill>
                  <a:schemeClr val="tx1">
                    <a:lumMod val="75000"/>
                    <a:lumOff val="25000"/>
                  </a:schemeClr>
                </a:solidFill>
                <a:effectLst/>
              </a:rPr>
              <a:t> </a:t>
            </a:r>
            <a:r>
              <a:rPr lang="en-US" sz="1400" spc="-30" dirty="0">
                <a:solidFill>
                  <a:schemeClr val="tx1">
                    <a:lumMod val="75000"/>
                    <a:lumOff val="25000"/>
                  </a:schemeClr>
                </a:solidFill>
                <a:effectLst/>
              </a:rPr>
              <a:t>e</a:t>
            </a:r>
            <a:r>
              <a:rPr lang="en-US" sz="1400" spc="-10" dirty="0">
                <a:solidFill>
                  <a:schemeClr val="tx1">
                    <a:lumMod val="75000"/>
                    <a:lumOff val="25000"/>
                  </a:schemeClr>
                </a:solidFill>
                <a:effectLst/>
              </a:rPr>
              <a:t> </a:t>
            </a:r>
            <a:r>
              <a:rPr lang="en-US" sz="1400" spc="-30" dirty="0">
                <a:solidFill>
                  <a:schemeClr val="tx1">
                    <a:lumMod val="75000"/>
                    <a:lumOff val="25000"/>
                  </a:schemeClr>
                </a:solidFill>
                <a:effectLst/>
              </a:rPr>
              <a:t>circa </a:t>
            </a:r>
            <a:r>
              <a:rPr lang="en-US" sz="1400" spc="-30" dirty="0" err="1">
                <a:solidFill>
                  <a:schemeClr val="tx1">
                    <a:lumMod val="75000"/>
                    <a:lumOff val="25000"/>
                  </a:schemeClr>
                </a:solidFill>
                <a:effectLst/>
              </a:rPr>
              <a:t>una</a:t>
            </a:r>
            <a:r>
              <a:rPr lang="en-US" sz="1400" spc="-30" dirty="0">
                <a:solidFill>
                  <a:schemeClr val="tx1">
                    <a:lumMod val="75000"/>
                    <a:lumOff val="25000"/>
                  </a:schemeClr>
                </a:solidFill>
                <a:effectLst/>
              </a:rPr>
              <a:t> </a:t>
            </a:r>
            <a:r>
              <a:rPr lang="en-US" sz="1400" spc="-30" dirty="0" err="1">
                <a:solidFill>
                  <a:schemeClr val="tx1">
                    <a:lumMod val="75000"/>
                    <a:lumOff val="25000"/>
                  </a:schemeClr>
                </a:solidFill>
                <a:effectLst/>
              </a:rPr>
              <a:t>trentina</a:t>
            </a:r>
            <a:r>
              <a:rPr lang="en-US" sz="1400" spc="-30" dirty="0">
                <a:solidFill>
                  <a:schemeClr val="tx1">
                    <a:lumMod val="75000"/>
                    <a:lumOff val="25000"/>
                  </a:schemeClr>
                </a:solidFill>
                <a:effectLst/>
              </a:rPr>
              <a:t> di</a:t>
            </a:r>
            <a:r>
              <a:rPr lang="en-US" sz="1400" spc="-40" dirty="0">
                <a:solidFill>
                  <a:schemeClr val="tx1">
                    <a:lumMod val="75000"/>
                    <a:lumOff val="25000"/>
                  </a:schemeClr>
                </a:solidFill>
                <a:effectLst/>
              </a:rPr>
              <a:t> </a:t>
            </a:r>
            <a:r>
              <a:rPr lang="en-US" sz="1400" spc="-30" dirty="0" err="1">
                <a:solidFill>
                  <a:schemeClr val="tx1">
                    <a:lumMod val="75000"/>
                    <a:lumOff val="25000"/>
                  </a:schemeClr>
                </a:solidFill>
                <a:effectLst/>
              </a:rPr>
              <a:t>persone</a:t>
            </a:r>
            <a:r>
              <a:rPr lang="en-US" sz="1400" spc="-5" dirty="0">
                <a:solidFill>
                  <a:schemeClr val="tx1">
                    <a:lumMod val="75000"/>
                    <a:lumOff val="25000"/>
                  </a:schemeClr>
                </a:solidFill>
                <a:effectLst/>
              </a:rPr>
              <a:t> </a:t>
            </a:r>
            <a:r>
              <a:rPr lang="en-US" sz="1400" spc="-30" dirty="0" err="1">
                <a:solidFill>
                  <a:schemeClr val="tx1">
                    <a:lumMod val="75000"/>
                    <a:lumOff val="25000"/>
                  </a:schemeClr>
                </a:solidFill>
                <a:effectLst/>
              </a:rPr>
              <a:t>tra</a:t>
            </a:r>
            <a:r>
              <a:rPr lang="en-US" sz="1400" spc="-30" dirty="0">
                <a:solidFill>
                  <a:schemeClr val="tx1">
                    <a:lumMod val="75000"/>
                    <a:lumOff val="25000"/>
                  </a:schemeClr>
                </a:solidFill>
                <a:effectLst/>
              </a:rPr>
              <a:t> la </a:t>
            </a:r>
            <a:r>
              <a:rPr lang="en-US" sz="1400" spc="-30" dirty="0" err="1">
                <a:solidFill>
                  <a:schemeClr val="tx1">
                    <a:lumMod val="75000"/>
                    <a:lumOff val="25000"/>
                  </a:schemeClr>
                </a:solidFill>
                <a:effectLst/>
              </a:rPr>
              <a:t>platea</a:t>
            </a:r>
            <a:r>
              <a:rPr lang="en-US" sz="1400" spc="-30" dirty="0">
                <a:solidFill>
                  <a:schemeClr val="tx1">
                    <a:lumMod val="75000"/>
                    <a:lumOff val="25000"/>
                  </a:schemeClr>
                </a:solidFill>
                <a:effectLst/>
              </a:rPr>
              <a:t>.</a:t>
            </a:r>
          </a:p>
          <a:p>
            <a:pPr marL="105410">
              <a:lnSpc>
                <a:spcPct val="90000"/>
              </a:lnSpc>
              <a:spcBef>
                <a:spcPts val="1000"/>
              </a:spcBef>
              <a:buClr>
                <a:schemeClr val="accent1"/>
              </a:buClr>
            </a:pPr>
            <a:endParaRPr lang="en-US" sz="1400" dirty="0">
              <a:solidFill>
                <a:schemeClr val="tx1">
                  <a:lumMod val="75000"/>
                  <a:lumOff val="25000"/>
                </a:schemeClr>
              </a:solidFill>
              <a:effectLst/>
            </a:endParaRPr>
          </a:p>
          <a:p>
            <a:pPr marL="105410" marR="4445">
              <a:lnSpc>
                <a:spcPct val="90000"/>
              </a:lnSpc>
              <a:spcBef>
                <a:spcPts val="1000"/>
              </a:spcBef>
              <a:buClr>
                <a:schemeClr val="accent1"/>
              </a:buClr>
              <a:buFont typeface="Wingdings 3" charset="2"/>
              <a:buChar char=""/>
            </a:pPr>
            <a:r>
              <a:rPr lang="en-US" sz="1400" dirty="0">
                <a:solidFill>
                  <a:schemeClr val="tx1">
                    <a:lumMod val="75000"/>
                    <a:lumOff val="25000"/>
                  </a:schemeClr>
                </a:solidFill>
                <a:effectLst/>
              </a:rPr>
              <a:t>Durante il talk </a:t>
            </a:r>
            <a:r>
              <a:rPr lang="en-US" sz="1400" dirty="0" err="1">
                <a:solidFill>
                  <a:schemeClr val="tx1">
                    <a:lumMod val="75000"/>
                    <a:lumOff val="25000"/>
                  </a:schemeClr>
                </a:solidFill>
                <a:effectLst/>
              </a:rPr>
              <a:t>sono</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stati</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affrontati</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i</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punti</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necessari</a:t>
            </a:r>
            <a:r>
              <a:rPr lang="en-US" sz="1400" dirty="0">
                <a:solidFill>
                  <a:schemeClr val="tx1">
                    <a:lumMod val="75000"/>
                    <a:lumOff val="25000"/>
                  </a:schemeClr>
                </a:solidFill>
                <a:effectLst/>
              </a:rPr>
              <a:t> per la </a:t>
            </a:r>
            <a:r>
              <a:rPr lang="en-US" sz="1400" dirty="0" err="1">
                <a:solidFill>
                  <a:schemeClr val="tx1">
                    <a:lumMod val="75000"/>
                    <a:lumOff val="25000"/>
                  </a:schemeClr>
                </a:solidFill>
                <a:effectLst/>
              </a:rPr>
              <a:t>costruzione</a:t>
            </a:r>
            <a:r>
              <a:rPr lang="en-US" sz="1400" spc="-45" dirty="0">
                <a:solidFill>
                  <a:schemeClr val="tx1">
                    <a:lumMod val="75000"/>
                    <a:lumOff val="25000"/>
                  </a:schemeClr>
                </a:solidFill>
                <a:effectLst/>
              </a:rPr>
              <a:t> </a:t>
            </a:r>
            <a:r>
              <a:rPr lang="en-US" sz="1400" dirty="0">
                <a:solidFill>
                  <a:schemeClr val="tx1">
                    <a:lumMod val="75000"/>
                    <a:lumOff val="25000"/>
                  </a:schemeClr>
                </a:solidFill>
                <a:effectLst/>
              </a:rPr>
              <a:t>di </a:t>
            </a:r>
            <a:r>
              <a:rPr lang="en-US" sz="1400" dirty="0" err="1">
                <a:solidFill>
                  <a:schemeClr val="tx1">
                    <a:lumMod val="75000"/>
                    <a:lumOff val="25000"/>
                  </a:schemeClr>
                </a:solidFill>
                <a:effectLst/>
              </a:rPr>
              <a:t>una</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comunità</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educante</a:t>
            </a:r>
            <a:r>
              <a:rPr lang="en-US" sz="1400" dirty="0">
                <a:solidFill>
                  <a:schemeClr val="tx1">
                    <a:lumMod val="75000"/>
                    <a:lumOff val="25000"/>
                  </a:schemeClr>
                </a:solidFill>
                <a:effectLst/>
              </a:rPr>
              <a:t>.</a:t>
            </a:r>
            <a:r>
              <a:rPr lang="en-US" sz="1400" spc="145" dirty="0">
                <a:solidFill>
                  <a:schemeClr val="tx1">
                    <a:lumMod val="75000"/>
                    <a:lumOff val="25000"/>
                  </a:schemeClr>
                </a:solidFill>
                <a:effectLst/>
              </a:rPr>
              <a:t> </a:t>
            </a:r>
            <a:r>
              <a:rPr lang="en-US" sz="1400" dirty="0">
                <a:solidFill>
                  <a:schemeClr val="tx1">
                    <a:lumMod val="75000"/>
                    <a:lumOff val="25000"/>
                  </a:schemeClr>
                </a:solidFill>
                <a:effectLst/>
              </a:rPr>
              <a:t>Tra </a:t>
            </a:r>
            <a:r>
              <a:rPr lang="en-US" sz="1400" dirty="0" err="1">
                <a:solidFill>
                  <a:schemeClr val="tx1">
                    <a:lumMod val="75000"/>
                    <a:lumOff val="25000"/>
                  </a:schemeClr>
                </a:solidFill>
                <a:effectLst/>
              </a:rPr>
              <a:t>gli</a:t>
            </a:r>
            <a:r>
              <a:rPr lang="en-US" sz="1400" spc="-90" dirty="0">
                <a:solidFill>
                  <a:schemeClr val="tx1">
                    <a:lumMod val="75000"/>
                    <a:lumOff val="25000"/>
                  </a:schemeClr>
                </a:solidFill>
                <a:effectLst/>
              </a:rPr>
              <a:t> </a:t>
            </a:r>
            <a:r>
              <a:rPr lang="en-US" sz="1400" dirty="0" err="1">
                <a:solidFill>
                  <a:schemeClr val="tx1">
                    <a:lumMod val="75000"/>
                    <a:lumOff val="25000"/>
                  </a:schemeClr>
                </a:solidFill>
                <a:effectLst/>
              </a:rPr>
              <a:t>obiettivi</a:t>
            </a:r>
            <a:r>
              <a:rPr lang="en-US" sz="1400" spc="-85" dirty="0">
                <a:solidFill>
                  <a:schemeClr val="tx1">
                    <a:lumMod val="75000"/>
                    <a:lumOff val="25000"/>
                  </a:schemeClr>
                </a:solidFill>
                <a:effectLst/>
              </a:rPr>
              <a:t> </a:t>
            </a:r>
            <a:r>
              <a:rPr lang="en-US" sz="1400" dirty="0" err="1">
                <a:solidFill>
                  <a:schemeClr val="tx1">
                    <a:lumMod val="75000"/>
                    <a:lumOff val="25000"/>
                  </a:schemeClr>
                </a:solidFill>
                <a:effectLst/>
              </a:rPr>
              <a:t>principali</a:t>
            </a:r>
            <a:r>
              <a:rPr lang="en-US" sz="1400" spc="-85" dirty="0">
                <a:solidFill>
                  <a:schemeClr val="tx1">
                    <a:lumMod val="75000"/>
                    <a:lumOff val="25000"/>
                  </a:schemeClr>
                </a:solidFill>
                <a:effectLst/>
              </a:rPr>
              <a:t> </a:t>
            </a:r>
            <a:r>
              <a:rPr lang="en-US" sz="1400" dirty="0" err="1">
                <a:solidFill>
                  <a:schemeClr val="tx1">
                    <a:lumMod val="75000"/>
                    <a:lumOff val="25000"/>
                  </a:schemeClr>
                </a:solidFill>
                <a:effectLst/>
              </a:rPr>
              <a:t>c’è</a:t>
            </a:r>
            <a:r>
              <a:rPr lang="en-US" sz="1400" spc="-30" dirty="0">
                <a:solidFill>
                  <a:schemeClr val="tx1">
                    <a:lumMod val="75000"/>
                    <a:lumOff val="25000"/>
                  </a:schemeClr>
                </a:solidFill>
                <a:effectLst/>
              </a:rPr>
              <a:t> </a:t>
            </a:r>
            <a:r>
              <a:rPr lang="en-US" sz="1400" dirty="0" err="1">
                <a:solidFill>
                  <a:schemeClr val="tx1">
                    <a:lumMod val="75000"/>
                    <a:lumOff val="25000"/>
                  </a:schemeClr>
                </a:solidFill>
                <a:effectLst/>
              </a:rPr>
              <a:t>quello</a:t>
            </a:r>
            <a:r>
              <a:rPr lang="en-US" sz="1400" spc="-65" dirty="0">
                <a:solidFill>
                  <a:schemeClr val="tx1">
                    <a:lumMod val="75000"/>
                    <a:lumOff val="25000"/>
                  </a:schemeClr>
                </a:solidFill>
                <a:effectLst/>
              </a:rPr>
              <a:t> </a:t>
            </a:r>
            <a:r>
              <a:rPr lang="en-US" sz="1400" dirty="0">
                <a:solidFill>
                  <a:schemeClr val="tx1">
                    <a:lumMod val="75000"/>
                    <a:lumOff val="25000"/>
                  </a:schemeClr>
                </a:solidFill>
                <a:effectLst/>
              </a:rPr>
              <a:t>di</a:t>
            </a:r>
            <a:r>
              <a:rPr lang="en-US" sz="1400" spc="-35" dirty="0">
                <a:solidFill>
                  <a:schemeClr val="tx1">
                    <a:lumMod val="75000"/>
                    <a:lumOff val="25000"/>
                  </a:schemeClr>
                </a:solidFill>
                <a:effectLst/>
              </a:rPr>
              <a:t> </a:t>
            </a:r>
            <a:r>
              <a:rPr lang="en-US" sz="1400" dirty="0" err="1">
                <a:solidFill>
                  <a:schemeClr val="tx1">
                    <a:lumMod val="75000"/>
                    <a:lumOff val="25000"/>
                  </a:schemeClr>
                </a:solidFill>
                <a:effectLst/>
              </a:rPr>
              <a:t>prevenire</a:t>
            </a:r>
            <a:r>
              <a:rPr lang="en-US" sz="1400" spc="-90" dirty="0">
                <a:solidFill>
                  <a:schemeClr val="tx1">
                    <a:lumMod val="75000"/>
                    <a:lumOff val="25000"/>
                  </a:schemeClr>
                </a:solidFill>
                <a:effectLst/>
              </a:rPr>
              <a:t> </a:t>
            </a:r>
            <a:r>
              <a:rPr lang="en-US" sz="1400" dirty="0">
                <a:solidFill>
                  <a:schemeClr val="tx1">
                    <a:lumMod val="75000"/>
                    <a:lumOff val="25000"/>
                  </a:schemeClr>
                </a:solidFill>
                <a:effectLst/>
              </a:rPr>
              <a:t>e</a:t>
            </a:r>
            <a:r>
              <a:rPr lang="en-US" sz="1400" spc="-10" dirty="0">
                <a:solidFill>
                  <a:schemeClr val="tx1">
                    <a:lumMod val="75000"/>
                    <a:lumOff val="25000"/>
                  </a:schemeClr>
                </a:solidFill>
                <a:effectLst/>
              </a:rPr>
              <a:t> </a:t>
            </a:r>
            <a:r>
              <a:rPr lang="en-US" sz="1400" dirty="0" err="1">
                <a:solidFill>
                  <a:schemeClr val="tx1">
                    <a:lumMod val="75000"/>
                    <a:lumOff val="25000"/>
                  </a:schemeClr>
                </a:solidFill>
                <a:effectLst/>
              </a:rPr>
              <a:t>combattere</a:t>
            </a:r>
            <a:r>
              <a:rPr lang="en-US" sz="1400" spc="-90" dirty="0">
                <a:solidFill>
                  <a:schemeClr val="tx1">
                    <a:lumMod val="75000"/>
                    <a:lumOff val="25000"/>
                  </a:schemeClr>
                </a:solidFill>
                <a:effectLst/>
              </a:rPr>
              <a:t> </a:t>
            </a:r>
            <a:r>
              <a:rPr lang="en-US" sz="1400" dirty="0">
                <a:solidFill>
                  <a:schemeClr val="tx1">
                    <a:lumMod val="75000"/>
                    <a:lumOff val="25000"/>
                  </a:schemeClr>
                </a:solidFill>
                <a:effectLst/>
              </a:rPr>
              <a:t>la</a:t>
            </a:r>
            <a:r>
              <a:rPr lang="en-US" sz="1400" spc="-25" dirty="0">
                <a:solidFill>
                  <a:schemeClr val="tx1">
                    <a:lumMod val="75000"/>
                    <a:lumOff val="25000"/>
                  </a:schemeClr>
                </a:solidFill>
                <a:effectLst/>
              </a:rPr>
              <a:t> </a:t>
            </a:r>
            <a:r>
              <a:rPr lang="en-US" sz="1400" dirty="0" err="1">
                <a:solidFill>
                  <a:schemeClr val="tx1">
                    <a:lumMod val="75000"/>
                    <a:lumOff val="25000"/>
                  </a:schemeClr>
                </a:solidFill>
                <a:effectLst/>
              </a:rPr>
              <a:t>povertà</a:t>
            </a:r>
            <a:r>
              <a:rPr lang="en-US" sz="1400" spc="-90" dirty="0">
                <a:solidFill>
                  <a:schemeClr val="tx1">
                    <a:lumMod val="75000"/>
                    <a:lumOff val="25000"/>
                  </a:schemeClr>
                </a:solidFill>
                <a:effectLst/>
              </a:rPr>
              <a:t> </a:t>
            </a:r>
            <a:r>
              <a:rPr lang="en-US" sz="1400" dirty="0" err="1">
                <a:solidFill>
                  <a:schemeClr val="tx1">
                    <a:lumMod val="75000"/>
                    <a:lumOff val="25000"/>
                  </a:schemeClr>
                </a:solidFill>
                <a:effectLst/>
              </a:rPr>
              <a:t>educativa</a:t>
            </a:r>
            <a:r>
              <a:rPr lang="en-US" sz="1400" spc="-80" dirty="0">
                <a:solidFill>
                  <a:schemeClr val="tx1">
                    <a:lumMod val="75000"/>
                    <a:lumOff val="25000"/>
                  </a:schemeClr>
                </a:solidFill>
                <a:effectLst/>
              </a:rPr>
              <a:t> </a:t>
            </a:r>
            <a:r>
              <a:rPr lang="en-US" sz="1400" dirty="0">
                <a:solidFill>
                  <a:schemeClr val="tx1">
                    <a:lumMod val="75000"/>
                    <a:lumOff val="25000"/>
                  </a:schemeClr>
                </a:solidFill>
                <a:effectLst/>
              </a:rPr>
              <a:t>e</a:t>
            </a:r>
            <a:r>
              <a:rPr lang="en-US" sz="1400" spc="-15" dirty="0">
                <a:solidFill>
                  <a:schemeClr val="tx1">
                    <a:lumMod val="75000"/>
                    <a:lumOff val="25000"/>
                  </a:schemeClr>
                </a:solidFill>
                <a:effectLst/>
              </a:rPr>
              <a:t> </a:t>
            </a:r>
            <a:r>
              <a:rPr lang="en-US" sz="1400" dirty="0">
                <a:solidFill>
                  <a:schemeClr val="tx1">
                    <a:lumMod val="75000"/>
                    <a:lumOff val="25000"/>
                  </a:schemeClr>
                </a:solidFill>
                <a:effectLst/>
              </a:rPr>
              <a:t>la </a:t>
            </a:r>
            <a:r>
              <a:rPr lang="en-US" sz="1400" dirty="0" err="1">
                <a:solidFill>
                  <a:schemeClr val="tx1">
                    <a:lumMod val="75000"/>
                    <a:lumOff val="25000"/>
                  </a:schemeClr>
                </a:solidFill>
                <a:effectLst/>
              </a:rPr>
              <a:t>dispersione</a:t>
            </a:r>
            <a:r>
              <a:rPr lang="en-US" sz="1400" dirty="0">
                <a:solidFill>
                  <a:schemeClr val="tx1">
                    <a:lumMod val="75000"/>
                    <a:lumOff val="25000"/>
                  </a:schemeClr>
                </a:solidFill>
                <a:effectLst/>
              </a:rPr>
              <a:t> </a:t>
            </a:r>
            <a:r>
              <a:rPr lang="en-US" sz="1400" spc="-30" dirty="0" err="1">
                <a:solidFill>
                  <a:schemeClr val="tx1">
                    <a:lumMod val="75000"/>
                    <a:lumOff val="25000"/>
                  </a:schemeClr>
                </a:solidFill>
                <a:effectLst/>
              </a:rPr>
              <a:t>scolastica</a:t>
            </a:r>
            <a:r>
              <a:rPr lang="en-US" sz="1400" spc="-60" dirty="0">
                <a:solidFill>
                  <a:schemeClr val="tx1">
                    <a:lumMod val="75000"/>
                    <a:lumOff val="25000"/>
                  </a:schemeClr>
                </a:solidFill>
                <a:effectLst/>
              </a:rPr>
              <a:t> </a:t>
            </a:r>
            <a:r>
              <a:rPr lang="en-US" sz="1400" spc="-30" dirty="0">
                <a:solidFill>
                  <a:schemeClr val="tx1">
                    <a:lumMod val="75000"/>
                    <a:lumOff val="25000"/>
                  </a:schemeClr>
                </a:solidFill>
                <a:effectLst/>
              </a:rPr>
              <a:t>di</a:t>
            </a:r>
            <a:r>
              <a:rPr lang="en-US" sz="1400" spc="-50" dirty="0">
                <a:solidFill>
                  <a:schemeClr val="tx1">
                    <a:lumMod val="75000"/>
                    <a:lumOff val="25000"/>
                  </a:schemeClr>
                </a:solidFill>
                <a:effectLst/>
              </a:rPr>
              <a:t> </a:t>
            </a:r>
            <a:r>
              <a:rPr lang="en-US" sz="1400" spc="-30" dirty="0" err="1">
                <a:solidFill>
                  <a:schemeClr val="tx1">
                    <a:lumMod val="75000"/>
                    <a:lumOff val="25000"/>
                  </a:schemeClr>
                </a:solidFill>
                <a:effectLst/>
              </a:rPr>
              <a:t>studenti</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e</a:t>
            </a:r>
            <a:r>
              <a:rPr lang="en-US" sz="1400" dirty="0">
                <a:solidFill>
                  <a:schemeClr val="tx1">
                    <a:lumMod val="75000"/>
                    <a:lumOff val="25000"/>
                  </a:schemeClr>
                </a:solidFill>
                <a:effectLst/>
              </a:rPr>
              <a:t> </a:t>
            </a:r>
            <a:r>
              <a:rPr lang="en-US" sz="1400" spc="-30" dirty="0" err="1">
                <a:solidFill>
                  <a:schemeClr val="tx1">
                    <a:lumMod val="75000"/>
                    <a:lumOff val="25000"/>
                  </a:schemeClr>
                </a:solidFill>
                <a:effectLst/>
              </a:rPr>
              <a:t>studentesse</a:t>
            </a:r>
            <a:r>
              <a:rPr lang="en-US" sz="1400" dirty="0">
                <a:solidFill>
                  <a:schemeClr val="tx1">
                    <a:lumMod val="75000"/>
                    <a:lumOff val="25000"/>
                  </a:schemeClr>
                </a:solidFill>
                <a:effectLst/>
              </a:rPr>
              <a:t> </a:t>
            </a:r>
            <a:r>
              <a:rPr lang="en-US" sz="1400" spc="-30" dirty="0" err="1">
                <a:solidFill>
                  <a:schemeClr val="tx1">
                    <a:lumMod val="75000"/>
                    <a:lumOff val="25000"/>
                  </a:schemeClr>
                </a:solidFill>
                <a:effectLst/>
              </a:rPr>
              <a:t>attraverso</a:t>
            </a:r>
            <a:r>
              <a:rPr lang="en-US" sz="1400" spc="-60" dirty="0">
                <a:solidFill>
                  <a:schemeClr val="tx1">
                    <a:lumMod val="75000"/>
                    <a:lumOff val="25000"/>
                  </a:schemeClr>
                </a:solidFill>
                <a:effectLst/>
              </a:rPr>
              <a:t> </a:t>
            </a:r>
            <a:r>
              <a:rPr lang="en-US" sz="1400" spc="-30" dirty="0">
                <a:solidFill>
                  <a:schemeClr val="tx1">
                    <a:lumMod val="75000"/>
                    <a:lumOff val="25000"/>
                  </a:schemeClr>
                </a:solidFill>
                <a:effectLst/>
              </a:rPr>
              <a:t>la</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partecipazione</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attiva</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di tutti</a:t>
            </a:r>
            <a:r>
              <a:rPr lang="en-US" sz="1400" spc="-60" dirty="0">
                <a:solidFill>
                  <a:schemeClr val="tx1">
                    <a:lumMod val="75000"/>
                    <a:lumOff val="25000"/>
                  </a:schemeClr>
                </a:solidFill>
                <a:effectLst/>
              </a:rPr>
              <a:t> </a:t>
            </a:r>
            <a:r>
              <a:rPr lang="en-US" sz="1400" spc="-30" dirty="0" err="1">
                <a:solidFill>
                  <a:schemeClr val="tx1">
                    <a:lumMod val="75000"/>
                    <a:lumOff val="25000"/>
                  </a:schemeClr>
                </a:solidFill>
                <a:effectLst/>
              </a:rPr>
              <a:t>gli</a:t>
            </a:r>
            <a:r>
              <a:rPr lang="en-US" sz="1400" spc="-30" dirty="0">
                <a:solidFill>
                  <a:schemeClr val="tx1">
                    <a:lumMod val="75000"/>
                    <a:lumOff val="25000"/>
                  </a:schemeClr>
                </a:solidFill>
                <a:effectLst/>
              </a:rPr>
              <a:t> </a:t>
            </a:r>
            <a:r>
              <a:rPr lang="en-US" sz="1400" spc="-30" dirty="0" err="1">
                <a:solidFill>
                  <a:schemeClr val="tx1">
                    <a:lumMod val="75000"/>
                    <a:lumOff val="25000"/>
                  </a:schemeClr>
                </a:solidFill>
                <a:effectLst/>
              </a:rPr>
              <a:t>attori</a:t>
            </a:r>
            <a:r>
              <a:rPr lang="en-US" sz="1400" spc="-60" dirty="0">
                <a:solidFill>
                  <a:schemeClr val="tx1">
                    <a:lumMod val="75000"/>
                    <a:lumOff val="25000"/>
                  </a:schemeClr>
                </a:solidFill>
                <a:effectLst/>
              </a:rPr>
              <a:t> </a:t>
            </a:r>
            <a:r>
              <a:rPr lang="en-US" sz="1400" spc="-30" dirty="0" err="1">
                <a:solidFill>
                  <a:schemeClr val="tx1">
                    <a:lumMod val="75000"/>
                    <a:lumOff val="25000"/>
                  </a:schemeClr>
                </a:solidFill>
                <a:effectLst/>
              </a:rPr>
              <a:t>che</a:t>
            </a:r>
            <a:r>
              <a:rPr lang="en-US" sz="1400" dirty="0">
                <a:solidFill>
                  <a:schemeClr val="tx1">
                    <a:lumMod val="75000"/>
                    <a:lumOff val="25000"/>
                  </a:schemeClr>
                </a:solidFill>
                <a:effectLst/>
              </a:rPr>
              <a:t> </a:t>
            </a:r>
            <a:r>
              <a:rPr lang="en-US" sz="1400" spc="-30" dirty="0" err="1">
                <a:solidFill>
                  <a:schemeClr val="tx1">
                    <a:lumMod val="75000"/>
                    <a:lumOff val="25000"/>
                  </a:schemeClr>
                </a:solidFill>
                <a:effectLst/>
              </a:rPr>
              <a:t>sono</a:t>
            </a:r>
            <a:r>
              <a:rPr lang="en-US" sz="1400" dirty="0">
                <a:solidFill>
                  <a:schemeClr val="tx1">
                    <a:lumMod val="75000"/>
                    <a:lumOff val="25000"/>
                  </a:schemeClr>
                </a:solidFill>
                <a:effectLst/>
              </a:rPr>
              <a:t> </a:t>
            </a:r>
            <a:r>
              <a:rPr lang="en-US" sz="1400" spc="-30" dirty="0" err="1">
                <a:solidFill>
                  <a:schemeClr val="tx1">
                    <a:lumMod val="75000"/>
                    <a:lumOff val="25000"/>
                  </a:schemeClr>
                </a:solidFill>
                <a:effectLst/>
              </a:rPr>
              <a:t>sul</a:t>
            </a:r>
            <a:r>
              <a:rPr lang="en-US" sz="1400" spc="-30" dirty="0">
                <a:solidFill>
                  <a:schemeClr val="tx1">
                    <a:lumMod val="75000"/>
                    <a:lumOff val="25000"/>
                  </a:schemeClr>
                </a:solidFill>
                <a:effectLst/>
              </a:rPr>
              <a:t> </a:t>
            </a:r>
            <a:r>
              <a:rPr lang="en-US" sz="1400" spc="-10" dirty="0" err="1">
                <a:solidFill>
                  <a:schemeClr val="tx1">
                    <a:lumMod val="75000"/>
                    <a:lumOff val="25000"/>
                  </a:schemeClr>
                </a:solidFill>
                <a:effectLst/>
              </a:rPr>
              <a:t>territorio</a:t>
            </a:r>
            <a:r>
              <a:rPr lang="en-US" sz="1400" spc="-10" dirty="0">
                <a:solidFill>
                  <a:schemeClr val="tx1">
                    <a:lumMod val="75000"/>
                    <a:lumOff val="25000"/>
                  </a:schemeClr>
                </a:solidFill>
                <a:effectLst/>
              </a:rPr>
              <a:t>.</a:t>
            </a:r>
            <a:endParaRPr lang="en-US" sz="1400" dirty="0">
              <a:solidFill>
                <a:schemeClr val="tx1">
                  <a:lumMod val="75000"/>
                  <a:lumOff val="25000"/>
                </a:schemeClr>
              </a:solidFill>
              <a:effectLst/>
            </a:endParaRPr>
          </a:p>
        </p:txBody>
      </p:sp>
    </p:spTree>
    <p:extLst>
      <p:ext uri="{BB962C8B-B14F-4D97-AF65-F5344CB8AC3E}">
        <p14:creationId xmlns:p14="http://schemas.microsoft.com/office/powerpoint/2010/main" val="14117600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9" name="Rectangle 8">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9" descr="Immagine che contiene vestiti, persona, ragazzo, tavolo&#10;&#10;Il contenuto generato dall'IA potrebbe non essere corretto.">
            <a:extLst>
              <a:ext uri="{FF2B5EF4-FFF2-40B4-BE49-F238E27FC236}">
                <a16:creationId xmlns:a16="http://schemas.microsoft.com/office/drawing/2014/main" id="{B2EEBDCD-10CB-35B8-4FA1-F75D77B383D1}"/>
              </a:ext>
            </a:extLst>
          </p:cNvPr>
          <p:cNvPicPr>
            <a:picLocks/>
          </p:cNvPicPr>
          <p:nvPr/>
        </p:nvPicPr>
        <p:blipFill>
          <a:blip r:embed="rId2" cstate="print"/>
          <a:stretch>
            <a:fillRect/>
          </a:stretch>
        </p:blipFill>
        <p:spPr>
          <a:xfrm>
            <a:off x="3083072" y="968023"/>
            <a:ext cx="7975347" cy="4924777"/>
          </a:xfrm>
          <a:prstGeom prst="rect">
            <a:avLst/>
          </a:prstGeom>
        </p:spPr>
      </p:pic>
    </p:spTree>
    <p:extLst>
      <p:ext uri="{BB962C8B-B14F-4D97-AF65-F5344CB8AC3E}">
        <p14:creationId xmlns:p14="http://schemas.microsoft.com/office/powerpoint/2010/main" val="3087535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DCC20BE-2B50-E95B-1898-B2AB847AD4C6}"/>
              </a:ext>
            </a:extLst>
          </p:cNvPr>
          <p:cNvSpPr txBox="1"/>
          <p:nvPr/>
        </p:nvSpPr>
        <p:spPr>
          <a:xfrm>
            <a:off x="2179581" y="1005435"/>
            <a:ext cx="8682859" cy="5091137"/>
          </a:xfrm>
          <a:prstGeom prst="rect">
            <a:avLst/>
          </a:prstGeom>
          <a:noFill/>
        </p:spPr>
        <p:txBody>
          <a:bodyPr wrap="square">
            <a:spAutoFit/>
          </a:bodyPr>
          <a:lstStyle/>
          <a:p>
            <a:pPr marL="105410" marR="1905" algn="just">
              <a:lnSpc>
                <a:spcPct val="130000"/>
              </a:lnSpc>
              <a:spcBef>
                <a:spcPts val="10"/>
              </a:spcBef>
            </a:pPr>
            <a:r>
              <a:rPr lang="it-IT" sz="1800" dirty="0">
                <a:solidFill>
                  <a:srgbClr val="212121"/>
                </a:solidFill>
                <a:effectLst/>
                <a:latin typeface="Tahoma" panose="020B0604030504040204" pitchFamily="34" charset="0"/>
                <a:ea typeface="Tahoma" panose="020B0604030504040204" pitchFamily="34" charset="0"/>
              </a:rPr>
              <a:t>I relatori hanno sottolineato l’importanza di adottare un </a:t>
            </a:r>
            <a:r>
              <a:rPr lang="it-IT" sz="1800" b="1" dirty="0">
                <a:solidFill>
                  <a:srgbClr val="212121"/>
                </a:solidFill>
                <a:effectLst/>
                <a:latin typeface="Tahoma" panose="020B0604030504040204" pitchFamily="34" charset="0"/>
                <a:ea typeface="Tahoma" panose="020B0604030504040204" pitchFamily="34" charset="0"/>
              </a:rPr>
              <a:t>approccio partecipativo e solidale</a:t>
            </a:r>
            <a:r>
              <a:rPr lang="it-IT" sz="1800" dirty="0">
                <a:solidFill>
                  <a:srgbClr val="212121"/>
                </a:solidFill>
                <a:effectLst/>
                <a:latin typeface="Tahoma" panose="020B0604030504040204" pitchFamily="34" charset="0"/>
                <a:ea typeface="Tahoma" panose="020B0604030504040204" pitchFamily="34" charset="0"/>
              </a:rPr>
              <a:t>, responsabilizzando</a:t>
            </a:r>
            <a:r>
              <a:rPr lang="it-IT" sz="1800" spc="-9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gli</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educatori</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e</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i</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servizi</a:t>
            </a:r>
            <a:r>
              <a:rPr lang="it-IT" sz="1800" spc="-9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sociali</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del</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territorio,</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sostenendo</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quindi</a:t>
            </a:r>
            <a:r>
              <a:rPr lang="it-IT" sz="1800" spc="-9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le</a:t>
            </a:r>
            <a:r>
              <a:rPr lang="it-IT" sz="1800" spc="-4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esperienze </a:t>
            </a:r>
            <a:r>
              <a:rPr lang="it-IT" sz="1800" spc="-20" dirty="0">
                <a:solidFill>
                  <a:srgbClr val="212121"/>
                </a:solidFill>
                <a:effectLst/>
                <a:latin typeface="Tahoma" panose="020B0604030504040204" pitchFamily="34" charset="0"/>
                <a:ea typeface="Tahoma" panose="020B0604030504040204" pitchFamily="34" charset="0"/>
              </a:rPr>
              <a:t>collettive</a:t>
            </a:r>
            <a:r>
              <a:rPr lang="it-IT" sz="1800" spc="-70"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e</a:t>
            </a:r>
            <a:r>
              <a:rPr lang="it-IT" sz="1800" spc="-6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cooperative di</a:t>
            </a:r>
            <a:r>
              <a:rPr lang="it-IT" sz="1800" spc="-6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“cura</a:t>
            </a:r>
            <a:r>
              <a:rPr lang="it-IT" sz="1800" spc="-6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reciproca”</a:t>
            </a:r>
            <a:r>
              <a:rPr lang="it-IT" sz="1800" spc="-6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come</a:t>
            </a:r>
            <a:r>
              <a:rPr lang="it-IT" sz="1800" spc="-6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è</a:t>
            </a:r>
            <a:r>
              <a:rPr lang="it-IT" sz="1800" spc="-70"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stato</a:t>
            </a:r>
            <a:r>
              <a:rPr lang="it-IT" sz="1800" spc="-6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possibile</a:t>
            </a:r>
            <a:r>
              <a:rPr lang="it-IT" sz="1800"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fare</a:t>
            </a:r>
            <a:r>
              <a:rPr lang="it-IT" sz="1800" spc="-70"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anche</a:t>
            </a:r>
            <a:r>
              <a:rPr lang="it-IT" sz="1800" spc="-6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attraverso</a:t>
            </a:r>
            <a:r>
              <a:rPr lang="it-IT" sz="1800" spc="-6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il</a:t>
            </a:r>
            <a:r>
              <a:rPr lang="it-IT" sz="1800" spc="-6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progetto </a:t>
            </a:r>
            <a:r>
              <a:rPr lang="it-IT" sz="1800" dirty="0">
                <a:solidFill>
                  <a:srgbClr val="212121"/>
                </a:solidFill>
                <a:effectLst/>
                <a:latin typeface="Tahoma" panose="020B0604030504040204" pitchFamily="34" charset="0"/>
                <a:ea typeface="Tahoma" panose="020B0604030504040204" pitchFamily="34" charset="0"/>
              </a:rPr>
              <a:t>Biblioteca</a:t>
            </a:r>
            <a:r>
              <a:rPr lang="it-IT" sz="1800" spc="-4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Fuoriclasse</a:t>
            </a:r>
            <a:r>
              <a:rPr lang="it-IT" sz="1800" spc="-3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Diffusa.</a:t>
            </a:r>
          </a:p>
          <a:p>
            <a:pPr marL="105410" marR="1905" algn="just">
              <a:lnSpc>
                <a:spcPct val="130000"/>
              </a:lnSpc>
              <a:spcBef>
                <a:spcPts val="10"/>
              </a:spcBef>
            </a:pPr>
            <a:endParaRPr lang="it-IT" dirty="0">
              <a:solidFill>
                <a:srgbClr val="212121"/>
              </a:solidFill>
              <a:latin typeface="Tahoma" panose="020B0604030504040204" pitchFamily="34" charset="0"/>
              <a:ea typeface="Tahoma" panose="020B0604030504040204" pitchFamily="34" charset="0"/>
            </a:endParaRPr>
          </a:p>
          <a:p>
            <a:pPr marL="105410" marR="1905" algn="just">
              <a:lnSpc>
                <a:spcPct val="130000"/>
              </a:lnSpc>
              <a:spcBef>
                <a:spcPts val="10"/>
              </a:spcBef>
            </a:pPr>
            <a:endParaRPr lang="it-IT" sz="1800" dirty="0">
              <a:effectLst/>
              <a:latin typeface="Tahoma" panose="020B0604030504040204" pitchFamily="34" charset="0"/>
              <a:ea typeface="Tahoma" panose="020B0604030504040204" pitchFamily="34" charset="0"/>
            </a:endParaRPr>
          </a:p>
          <a:p>
            <a:pPr marL="105410" marR="8255" algn="just">
              <a:lnSpc>
                <a:spcPct val="130000"/>
              </a:lnSpc>
              <a:spcBef>
                <a:spcPts val="10"/>
              </a:spcBef>
            </a:pPr>
            <a:r>
              <a:rPr lang="it-IT" sz="1800" spc="-20" dirty="0">
                <a:solidFill>
                  <a:srgbClr val="212121"/>
                </a:solidFill>
                <a:effectLst/>
                <a:latin typeface="Tahoma" panose="020B0604030504040204" pitchFamily="34" charset="0"/>
                <a:ea typeface="Tahoma" panose="020B0604030504040204" pitchFamily="34" charset="0"/>
              </a:rPr>
              <a:t>È</a:t>
            </a:r>
            <a:r>
              <a:rPr lang="it-IT" sz="1800" spc="-30"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stato</a:t>
            </a:r>
            <a:r>
              <a:rPr lang="it-IT" sz="1800" spc="-60"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posto l’accento</a:t>
            </a:r>
            <a:r>
              <a:rPr lang="it-IT" sz="1800" spc="-60"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anche</a:t>
            </a:r>
            <a:r>
              <a:rPr lang="it-IT" sz="1800" spc="-60" dirty="0">
                <a:solidFill>
                  <a:srgbClr val="212121"/>
                </a:solidFill>
                <a:effectLst/>
                <a:latin typeface="Tahoma" panose="020B0604030504040204" pitchFamily="34" charset="0"/>
                <a:ea typeface="Tahoma" panose="020B0604030504040204" pitchFamily="34" charset="0"/>
              </a:rPr>
              <a:t> </a:t>
            </a:r>
            <a:r>
              <a:rPr lang="it-IT" sz="1800" b="1" spc="-20" dirty="0">
                <a:solidFill>
                  <a:srgbClr val="212121"/>
                </a:solidFill>
                <a:effectLst/>
                <a:latin typeface="Tahoma" panose="020B0604030504040204" pitchFamily="34" charset="0"/>
                <a:ea typeface="Tahoma" panose="020B0604030504040204" pitchFamily="34" charset="0"/>
              </a:rPr>
              <a:t>sull’importanza</a:t>
            </a:r>
            <a:r>
              <a:rPr lang="it-IT" sz="1800" b="1" spc="-70" dirty="0">
                <a:solidFill>
                  <a:srgbClr val="212121"/>
                </a:solidFill>
                <a:effectLst/>
                <a:latin typeface="Tahoma" panose="020B0604030504040204" pitchFamily="34" charset="0"/>
                <a:ea typeface="Tahoma" panose="020B0604030504040204" pitchFamily="34" charset="0"/>
              </a:rPr>
              <a:t> </a:t>
            </a:r>
            <a:r>
              <a:rPr lang="it-IT" sz="1800" b="1" spc="-20" dirty="0">
                <a:solidFill>
                  <a:srgbClr val="212121"/>
                </a:solidFill>
                <a:effectLst/>
                <a:latin typeface="Tahoma" panose="020B0604030504040204" pitchFamily="34" charset="0"/>
                <a:ea typeface="Tahoma" panose="020B0604030504040204" pitchFamily="34" charset="0"/>
              </a:rPr>
              <a:t>di stipulare</a:t>
            </a:r>
            <a:r>
              <a:rPr lang="it-IT" sz="1800" b="1" spc="-60" dirty="0">
                <a:solidFill>
                  <a:srgbClr val="212121"/>
                </a:solidFill>
                <a:effectLst/>
                <a:latin typeface="Tahoma" panose="020B0604030504040204" pitchFamily="34" charset="0"/>
                <a:ea typeface="Tahoma" panose="020B0604030504040204" pitchFamily="34" charset="0"/>
              </a:rPr>
              <a:t> </a:t>
            </a:r>
            <a:r>
              <a:rPr lang="it-IT" sz="1800" b="1" spc="-20" dirty="0">
                <a:solidFill>
                  <a:srgbClr val="212121"/>
                </a:solidFill>
                <a:effectLst/>
                <a:latin typeface="Tahoma" panose="020B0604030504040204" pitchFamily="34" charset="0"/>
                <a:ea typeface="Tahoma" panose="020B0604030504040204" pitchFamily="34" charset="0"/>
              </a:rPr>
              <a:t>e</a:t>
            </a:r>
            <a:r>
              <a:rPr lang="it-IT" sz="1800" b="1" spc="-60" dirty="0">
                <a:solidFill>
                  <a:srgbClr val="212121"/>
                </a:solidFill>
                <a:effectLst/>
                <a:latin typeface="Tahoma" panose="020B0604030504040204" pitchFamily="34" charset="0"/>
                <a:ea typeface="Tahoma" panose="020B0604030504040204" pitchFamily="34" charset="0"/>
              </a:rPr>
              <a:t> </a:t>
            </a:r>
            <a:r>
              <a:rPr lang="it-IT" sz="1800" b="1" spc="-20" dirty="0">
                <a:solidFill>
                  <a:srgbClr val="212121"/>
                </a:solidFill>
                <a:effectLst/>
                <a:latin typeface="Tahoma" panose="020B0604030504040204" pitchFamily="34" charset="0"/>
                <a:ea typeface="Tahoma" panose="020B0604030504040204" pitchFamily="34" charset="0"/>
              </a:rPr>
              <a:t>tenere</a:t>
            </a:r>
            <a:r>
              <a:rPr lang="it-IT" sz="1800" b="1" spc="-60" dirty="0">
                <a:solidFill>
                  <a:srgbClr val="212121"/>
                </a:solidFill>
                <a:effectLst/>
                <a:latin typeface="Tahoma" panose="020B0604030504040204" pitchFamily="34" charset="0"/>
                <a:ea typeface="Tahoma" panose="020B0604030504040204" pitchFamily="34" charset="0"/>
              </a:rPr>
              <a:t> </a:t>
            </a:r>
            <a:r>
              <a:rPr lang="it-IT" sz="1800" b="1" spc="-20" dirty="0">
                <a:solidFill>
                  <a:srgbClr val="212121"/>
                </a:solidFill>
                <a:effectLst/>
                <a:latin typeface="Tahoma" panose="020B0604030504040204" pitchFamily="34" charset="0"/>
                <a:ea typeface="Tahoma" panose="020B0604030504040204" pitchFamily="34" charset="0"/>
              </a:rPr>
              <a:t>vivi patti</a:t>
            </a:r>
            <a:r>
              <a:rPr lang="it-IT" sz="1800" b="1" spc="-70" dirty="0">
                <a:solidFill>
                  <a:srgbClr val="212121"/>
                </a:solidFill>
                <a:effectLst/>
                <a:latin typeface="Tahoma" panose="020B0604030504040204" pitchFamily="34" charset="0"/>
                <a:ea typeface="Tahoma" panose="020B0604030504040204" pitchFamily="34" charset="0"/>
              </a:rPr>
              <a:t> </a:t>
            </a:r>
            <a:r>
              <a:rPr lang="it-IT" sz="1800" b="1" spc="-20" dirty="0">
                <a:solidFill>
                  <a:srgbClr val="212121"/>
                </a:solidFill>
                <a:effectLst/>
                <a:latin typeface="Tahoma" panose="020B0604030504040204" pitchFamily="34" charset="0"/>
                <a:ea typeface="Tahoma" panose="020B0604030504040204" pitchFamily="34" charset="0"/>
              </a:rPr>
              <a:t>educativi di comunità</a:t>
            </a:r>
            <a:r>
              <a:rPr lang="it-IT" sz="1800" spc="-2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strumenti utili e preziosi per</a:t>
            </a:r>
            <a:r>
              <a:rPr lang="it-IT" sz="1800" spc="7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il </a:t>
            </a:r>
            <a:r>
              <a:rPr lang="it-IT" sz="1800" b="1" dirty="0">
                <a:solidFill>
                  <a:srgbClr val="212121"/>
                </a:solidFill>
                <a:effectLst/>
                <a:latin typeface="Tahoma" panose="020B0604030504040204" pitchFamily="34" charset="0"/>
                <a:ea typeface="Tahoma" panose="020B0604030504040204" pitchFamily="34" charset="0"/>
              </a:rPr>
              <a:t>contrasto alle disuguaglianze</a:t>
            </a:r>
            <a:r>
              <a:rPr lang="it-IT" sz="1800" dirty="0">
                <a:solidFill>
                  <a:srgbClr val="212121"/>
                </a:solidFill>
                <a:effectLst/>
                <a:latin typeface="Tahoma" panose="020B0604030504040204" pitchFamily="34" charset="0"/>
                <a:ea typeface="Tahoma" panose="020B0604030504040204" pitchFamily="34" charset="0"/>
              </a:rPr>
              <a:t>, proponendo quindi iniziative</a:t>
            </a:r>
            <a:r>
              <a:rPr lang="it-IT" sz="1800" spc="-3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da rivolgere</a:t>
            </a:r>
            <a:r>
              <a:rPr lang="it-IT" sz="1800" spc="20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a minori</a:t>
            </a:r>
            <a:r>
              <a:rPr lang="it-IT" sz="1800" spc="-5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e</a:t>
            </a:r>
            <a:r>
              <a:rPr lang="it-IT" sz="1800" spc="-1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giovani adulti</a:t>
            </a:r>
            <a:r>
              <a:rPr lang="it-IT" sz="1800" spc="-5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che</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prevedano</a:t>
            </a:r>
            <a:r>
              <a:rPr lang="it-IT" sz="1800" spc="-1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la</a:t>
            </a:r>
            <a:r>
              <a:rPr lang="it-IT" sz="1800" spc="-5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promozione</a:t>
            </a:r>
            <a:r>
              <a:rPr lang="it-IT" sz="1800" spc="-1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di</a:t>
            </a:r>
            <a:r>
              <a:rPr lang="it-IT" sz="1800" spc="-5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luoghi,</a:t>
            </a:r>
            <a:r>
              <a:rPr lang="it-IT" sz="1800" spc="-5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come</a:t>
            </a:r>
            <a:r>
              <a:rPr lang="it-IT" sz="1800" spc="-1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le</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biblioteche</a:t>
            </a:r>
            <a:r>
              <a:rPr lang="it-IT" sz="1800" spc="-1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ad</a:t>
            </a:r>
            <a:r>
              <a:rPr lang="it-IT" sz="1800" spc="-5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esempio,</a:t>
            </a:r>
            <a:r>
              <a:rPr lang="it-IT" sz="1800" spc="-5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come poli</a:t>
            </a:r>
            <a:r>
              <a:rPr lang="it-IT" sz="1800" spc="-1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di aggregazione e per</a:t>
            </a:r>
            <a:r>
              <a:rPr lang="it-IT" sz="1800" spc="-5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la crescita</a:t>
            </a:r>
            <a:r>
              <a:rPr lang="it-IT" sz="1800" spc="-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culturale,</a:t>
            </a:r>
            <a:r>
              <a:rPr lang="it-IT" sz="1800" spc="-1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nonché per l'inclusione sociale in</a:t>
            </a:r>
            <a:r>
              <a:rPr lang="it-IT" sz="1800" spc="-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particolare delle fasce giovanili</a:t>
            </a:r>
            <a:r>
              <a:rPr lang="it-IT" sz="1800" spc="-5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a</a:t>
            </a:r>
            <a:r>
              <a:rPr lang="it-IT" sz="1800" spc="-5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maggior rischio</a:t>
            </a:r>
            <a:r>
              <a:rPr lang="it-IT" sz="1800" spc="-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di</a:t>
            </a:r>
            <a:r>
              <a:rPr lang="it-IT" sz="1800" spc="-5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esclusione</a:t>
            </a:r>
            <a:r>
              <a:rPr lang="it-IT" sz="1800" spc="-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(studenti</a:t>
            </a:r>
            <a:r>
              <a:rPr lang="it-IT" sz="1800" spc="-5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in</a:t>
            </a:r>
            <a:r>
              <a:rPr lang="it-IT" sz="1800" spc="-4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genere,</a:t>
            </a:r>
            <a:r>
              <a:rPr lang="it-IT" sz="1800" spc="-5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con</a:t>
            </a:r>
            <a:r>
              <a:rPr lang="it-IT" sz="1800" spc="-4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particolare</a:t>
            </a:r>
            <a:r>
              <a:rPr lang="it-IT" sz="1800" spc="-5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riferimento</a:t>
            </a:r>
            <a:r>
              <a:rPr lang="it-IT" sz="1800" spc="-5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a</a:t>
            </a:r>
            <a:r>
              <a:rPr lang="it-IT" sz="1800" spc="85"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quelli</a:t>
            </a:r>
            <a:r>
              <a:rPr lang="it-IT" sz="1800" spc="-5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a</a:t>
            </a:r>
            <a:r>
              <a:rPr lang="it-IT" sz="1800" spc="-40" dirty="0">
                <a:solidFill>
                  <a:srgbClr val="212121"/>
                </a:solidFill>
                <a:effectLst/>
                <a:latin typeface="Tahoma" panose="020B0604030504040204" pitchFamily="34" charset="0"/>
                <a:ea typeface="Tahoma" panose="020B0604030504040204" pitchFamily="34" charset="0"/>
              </a:rPr>
              <a:t> </a:t>
            </a:r>
            <a:r>
              <a:rPr lang="it-IT" sz="1800" dirty="0">
                <a:solidFill>
                  <a:srgbClr val="212121"/>
                </a:solidFill>
                <a:effectLst/>
                <a:latin typeface="Tahoma" panose="020B0604030504040204" pitchFamily="34" charset="0"/>
                <a:ea typeface="Tahoma" panose="020B0604030504040204" pitchFamily="34" charset="0"/>
              </a:rPr>
              <a:t>rischio </a:t>
            </a:r>
            <a:r>
              <a:rPr lang="it-IT" sz="1800" spc="-20" dirty="0">
                <a:solidFill>
                  <a:srgbClr val="212121"/>
                </a:solidFill>
                <a:effectLst/>
                <a:latin typeface="Tahoma" panose="020B0604030504040204" pitchFamily="34" charset="0"/>
                <a:ea typeface="Tahoma" panose="020B0604030504040204" pitchFamily="34" charset="0"/>
              </a:rPr>
              <a:t>di</a:t>
            </a:r>
            <a:r>
              <a:rPr lang="it-IT" sz="1800" spc="-5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abbandono</a:t>
            </a:r>
            <a:r>
              <a:rPr lang="it-IT" sz="1800" spc="-2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scolastico,</a:t>
            </a:r>
            <a:r>
              <a:rPr lang="it-IT" sz="1800" spc="-5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stranieri,</a:t>
            </a:r>
            <a:r>
              <a:rPr lang="it-IT" sz="1800" spc="-5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persone</a:t>
            </a:r>
            <a:r>
              <a:rPr lang="it-IT" sz="1800" spc="-2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con</a:t>
            </a:r>
            <a:r>
              <a:rPr lang="it-IT" sz="1800" spc="-4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disabilità</a:t>
            </a:r>
            <a:r>
              <a:rPr lang="it-IT" sz="1800" spc="-4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fisica</a:t>
            </a:r>
            <a:r>
              <a:rPr lang="it-IT" sz="1800" spc="-4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e</a:t>
            </a:r>
            <a:r>
              <a:rPr lang="it-IT" sz="1800" spc="-25" dirty="0">
                <a:solidFill>
                  <a:srgbClr val="212121"/>
                </a:solidFill>
                <a:effectLst/>
                <a:latin typeface="Tahoma" panose="020B0604030504040204" pitchFamily="34" charset="0"/>
                <a:ea typeface="Tahoma" panose="020B0604030504040204" pitchFamily="34" charset="0"/>
              </a:rPr>
              <a:t> </a:t>
            </a:r>
            <a:r>
              <a:rPr lang="it-IT" sz="1800" spc="-20" dirty="0">
                <a:solidFill>
                  <a:srgbClr val="212121"/>
                </a:solidFill>
                <a:effectLst/>
                <a:latin typeface="Tahoma" panose="020B0604030504040204" pitchFamily="34" charset="0"/>
                <a:ea typeface="Tahoma" panose="020B0604030504040204" pitchFamily="34" charset="0"/>
              </a:rPr>
              <a:t>sensoriale).</a:t>
            </a:r>
            <a:endParaRPr lang="it-IT"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8650277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1" name="Rectangle 4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45" name="Rectangle 4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asellaDiTesto 2">
            <a:extLst>
              <a:ext uri="{FF2B5EF4-FFF2-40B4-BE49-F238E27FC236}">
                <a16:creationId xmlns:a16="http://schemas.microsoft.com/office/drawing/2014/main" id="{70C5CAEC-5980-EA67-7043-D42BA0104373}"/>
              </a:ext>
            </a:extLst>
          </p:cNvPr>
          <p:cNvGraphicFramePr/>
          <p:nvPr>
            <p:extLst>
              <p:ext uri="{D42A27DB-BD31-4B8C-83A1-F6EECF244321}">
                <p14:modId xmlns:p14="http://schemas.microsoft.com/office/powerpoint/2010/main" val="3566294198"/>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59882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11FD3B6-E5CE-0F57-08ED-50A4AD0651DB}"/>
              </a:ext>
            </a:extLst>
          </p:cNvPr>
          <p:cNvSpPr txBox="1"/>
          <p:nvPr/>
        </p:nvSpPr>
        <p:spPr>
          <a:xfrm>
            <a:off x="4229098" y="1547195"/>
            <a:ext cx="7043245" cy="3290644"/>
          </a:xfrm>
          <a:prstGeom prst="rect">
            <a:avLst/>
          </a:prstGeom>
          <a:noFill/>
        </p:spPr>
        <p:txBody>
          <a:bodyPr wrap="square">
            <a:spAutoFit/>
          </a:bodyPr>
          <a:lstStyle/>
          <a:p>
            <a:pPr marL="3289935" marR="3175" algn="just">
              <a:lnSpc>
                <a:spcPct val="130000"/>
              </a:lnSpc>
            </a:pPr>
            <a:r>
              <a:rPr lang="it-IT" sz="1800" dirty="0">
                <a:effectLst/>
                <a:latin typeface="Tahoma" panose="020B0604030504040204" pitchFamily="34" charset="0"/>
                <a:ea typeface="Tahoma" panose="020B0604030504040204" pitchFamily="34" charset="0"/>
              </a:rPr>
              <a:t>Il talk si è concluso con un’importante restituzione</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da parte</a:t>
            </a:r>
            <a:r>
              <a:rPr lang="it-IT" sz="1800" spc="-2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dei presenti</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 cui è </a:t>
            </a:r>
            <a:r>
              <a:rPr lang="it-IT" sz="1800" spc="-10" dirty="0">
                <a:effectLst/>
                <a:latin typeface="Tahoma" panose="020B0604030504040204" pitchFamily="34" charset="0"/>
                <a:ea typeface="Tahoma" panose="020B0604030504040204" pitchFamily="34" charset="0"/>
              </a:rPr>
              <a:t>stato</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possibile</a:t>
            </a:r>
            <a:r>
              <a:rPr lang="it-IT" sz="1800" spc="-2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evidenziare</a:t>
            </a:r>
            <a:r>
              <a:rPr lang="it-IT" sz="1800" spc="-80" dirty="0">
                <a:effectLst/>
                <a:latin typeface="Tahoma" panose="020B0604030504040204" pitchFamily="34" charset="0"/>
                <a:ea typeface="Tahoma" panose="020B0604030504040204" pitchFamily="34" charset="0"/>
              </a:rPr>
              <a:t> </a:t>
            </a:r>
            <a:r>
              <a:rPr lang="it-IT" sz="1800" b="1" spc="-10" dirty="0">
                <a:effectLst/>
                <a:latin typeface="Tahoma" panose="020B0604030504040204" pitchFamily="34" charset="0"/>
                <a:ea typeface="Tahoma" panose="020B0604030504040204" pitchFamily="34" charset="0"/>
              </a:rPr>
              <a:t>quanto</a:t>
            </a:r>
            <a:r>
              <a:rPr lang="it-IT" sz="1800" b="1" spc="-75" dirty="0">
                <a:effectLst/>
                <a:latin typeface="Tahoma" panose="020B0604030504040204" pitchFamily="34" charset="0"/>
                <a:ea typeface="Tahoma" panose="020B0604030504040204" pitchFamily="34" charset="0"/>
              </a:rPr>
              <a:t> </a:t>
            </a:r>
            <a:r>
              <a:rPr lang="it-IT" sz="1800" b="1" spc="-10" dirty="0">
                <a:effectLst/>
                <a:latin typeface="Tahoma" panose="020B0604030504040204" pitchFamily="34" charset="0"/>
                <a:ea typeface="Tahoma" panose="020B0604030504040204" pitchFamily="34" charset="0"/>
              </a:rPr>
              <a:t>gli</a:t>
            </a:r>
            <a:r>
              <a:rPr lang="it-IT" sz="1800" b="1" spc="-20" dirty="0">
                <a:effectLst/>
                <a:latin typeface="Tahoma" panose="020B0604030504040204" pitchFamily="34" charset="0"/>
                <a:ea typeface="Tahoma" panose="020B0604030504040204" pitchFamily="34" charset="0"/>
              </a:rPr>
              <a:t> </a:t>
            </a:r>
            <a:r>
              <a:rPr lang="it-IT" sz="1800" b="1" spc="-10" dirty="0">
                <a:effectLst/>
                <a:latin typeface="Tahoma" panose="020B0604030504040204" pitchFamily="34" charset="0"/>
                <a:ea typeface="Tahoma" panose="020B0604030504040204" pitchFamily="34" charset="0"/>
              </a:rPr>
              <a:t>spazi </a:t>
            </a:r>
            <a:r>
              <a:rPr lang="it-IT" sz="1800" b="1" dirty="0">
                <a:effectLst/>
                <a:latin typeface="Tahoma" panose="020B0604030504040204" pitchFamily="34" charset="0"/>
                <a:ea typeface="Tahoma" panose="020B0604030504040204" pitchFamily="34" charset="0"/>
              </a:rPr>
              <a:t>pubblici possano essere utilizzati per garantire incontri informativi, formativi e inclusivi </a:t>
            </a:r>
            <a:r>
              <a:rPr lang="it-IT" sz="1800" dirty="0">
                <a:effectLst/>
                <a:latin typeface="Tahoma" panose="020B0604030504040204" pitchFamily="34" charset="0"/>
                <a:ea typeface="Tahoma" panose="020B0604030504040204" pitchFamily="34" charset="0"/>
              </a:rPr>
              <a:t>rivolti ai minori e agli adulti del </a:t>
            </a:r>
            <a:r>
              <a:rPr lang="it-IT" sz="1800" spc="-10" dirty="0">
                <a:effectLst/>
                <a:latin typeface="Tahoma" panose="020B0604030504040204" pitchFamily="34" charset="0"/>
                <a:ea typeface="Tahoma" panose="020B0604030504040204" pitchFamily="34" charset="0"/>
              </a:rPr>
              <a:t>territorio.</a:t>
            </a:r>
            <a:endParaRPr lang="it-IT" sz="1800" dirty="0">
              <a:effectLst/>
              <a:latin typeface="Tahoma" panose="020B0604030504040204" pitchFamily="34" charset="0"/>
              <a:ea typeface="Tahoma" panose="020B0604030504040204" pitchFamily="34" charset="0"/>
            </a:endParaRPr>
          </a:p>
        </p:txBody>
      </p:sp>
      <p:pic>
        <p:nvPicPr>
          <p:cNvPr id="4" name="Image 10">
            <a:extLst>
              <a:ext uri="{FF2B5EF4-FFF2-40B4-BE49-F238E27FC236}">
                <a16:creationId xmlns:a16="http://schemas.microsoft.com/office/drawing/2014/main" id="{701CA373-F23A-ECDC-43BB-EFDB498A11DA}"/>
              </a:ext>
            </a:extLst>
          </p:cNvPr>
          <p:cNvPicPr>
            <a:picLocks/>
          </p:cNvPicPr>
          <p:nvPr/>
        </p:nvPicPr>
        <p:blipFill>
          <a:blip r:embed="rId2" cstate="print"/>
          <a:stretch>
            <a:fillRect/>
          </a:stretch>
        </p:blipFill>
        <p:spPr>
          <a:xfrm>
            <a:off x="919657" y="838081"/>
            <a:ext cx="6093372" cy="4472724"/>
          </a:xfrm>
          <a:prstGeom prst="rect">
            <a:avLst/>
          </a:prstGeom>
        </p:spPr>
      </p:pic>
      <p:sp>
        <p:nvSpPr>
          <p:cNvPr id="6" name="CasellaDiTesto 5">
            <a:extLst>
              <a:ext uri="{FF2B5EF4-FFF2-40B4-BE49-F238E27FC236}">
                <a16:creationId xmlns:a16="http://schemas.microsoft.com/office/drawing/2014/main" id="{A99109CD-0794-A56B-320C-A4041DAFCCDC}"/>
              </a:ext>
            </a:extLst>
          </p:cNvPr>
          <p:cNvSpPr txBox="1"/>
          <p:nvPr/>
        </p:nvSpPr>
        <p:spPr>
          <a:xfrm>
            <a:off x="3551182" y="5607841"/>
            <a:ext cx="6093372" cy="750590"/>
          </a:xfrm>
          <a:prstGeom prst="rect">
            <a:avLst/>
          </a:prstGeom>
          <a:noFill/>
        </p:spPr>
        <p:txBody>
          <a:bodyPr wrap="square">
            <a:spAutoFit/>
          </a:bodyPr>
          <a:lstStyle/>
          <a:p>
            <a:pPr marL="342900" marR="6985" lvl="0" indent="-342900">
              <a:lnSpc>
                <a:spcPct val="126000"/>
              </a:lnSpc>
              <a:buSzPts val="1100"/>
              <a:buFont typeface="Tahoma" panose="020B0604030504040204" pitchFamily="34" charset="0"/>
              <a:buChar char="●"/>
              <a:tabLst>
                <a:tab pos="3768090" algn="l"/>
                <a:tab pos="5505450" algn="l"/>
              </a:tabLst>
            </a:pPr>
            <a:r>
              <a:rPr lang="it-IT" sz="1800" spc="-10" dirty="0">
                <a:effectLst/>
                <a:latin typeface="Tahoma" panose="020B0604030504040204" pitchFamily="34" charset="0"/>
                <a:ea typeface="Tahoma" panose="020B0604030504040204" pitchFamily="34" charset="0"/>
              </a:rPr>
              <a:t>Comunicazione </a:t>
            </a:r>
            <a:r>
              <a:rPr lang="it-IT" sz="1800" spc="-20" dirty="0">
                <a:effectLst/>
                <a:latin typeface="Tahoma" panose="020B0604030504040204" pitchFamily="34" charset="0"/>
                <a:ea typeface="Tahoma" panose="020B0604030504040204" pitchFamily="34" charset="0"/>
              </a:rPr>
              <a:t>social: </a:t>
            </a:r>
            <a:r>
              <a:rPr lang="it-IT" sz="1800" spc="-30" dirty="0">
                <a:effectLst/>
                <a:latin typeface="Tahoma" panose="020B0604030504040204" pitchFamily="34" charset="0"/>
                <a:ea typeface="Tahoma" panose="020B0604030504040204" pitchFamily="34" charset="0"/>
              </a:rPr>
              <a:t>https://</a:t>
            </a:r>
            <a:r>
              <a:rPr lang="it-IT" sz="1800" u="none" strike="noStrike" spc="-30" dirty="0">
                <a:solidFill>
                  <a:srgbClr val="0000FF"/>
                </a:solidFill>
                <a:effectLst/>
                <a:latin typeface="Tahoma" panose="020B0604030504040204" pitchFamily="34" charset="0"/>
                <a:ea typeface="Tahoma" panose="020B0604030504040204" pitchFamily="34" charset="0"/>
                <a:hlinkClick r:id="rId3"/>
              </a:rPr>
              <a:t>www.facebook.com/share/p/rR2ddyJ7p2AeRg43/</a:t>
            </a:r>
            <a:endParaRPr lang="it-IT" sz="1800" spc="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30442398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2"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3"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4"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5"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6"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7"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8"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9"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0"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1"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2"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4" name="Group 23">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6"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7"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8"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9"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0"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1"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2"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3"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4"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5"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6"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8" name="Rectangle 37">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0"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2" name="Rectangle 41">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904A6D46-B950-2C39-1933-9BF5B4535EF4}"/>
              </a:ext>
            </a:extLst>
          </p:cNvPr>
          <p:cNvSpPr txBox="1"/>
          <p:nvPr/>
        </p:nvSpPr>
        <p:spPr>
          <a:xfrm>
            <a:off x="1436706" y="1383037"/>
            <a:ext cx="3012216" cy="4851349"/>
          </a:xfrm>
          <a:prstGeom prst="rect">
            <a:avLst/>
          </a:prstGeom>
        </p:spPr>
        <p:txBody>
          <a:bodyPr vert="horz" lIns="91440" tIns="45720" rIns="91440" bIns="45720" rtlCol="0" anchor="t">
            <a:normAutofit/>
          </a:bodyPr>
          <a:lstStyle/>
          <a:p>
            <a:pPr>
              <a:spcBef>
                <a:spcPct val="0"/>
              </a:spcBef>
              <a:spcAft>
                <a:spcPts val="600"/>
              </a:spcAft>
            </a:pPr>
            <a:r>
              <a:rPr lang="en-US" sz="3200" b="1" dirty="0">
                <a:solidFill>
                  <a:schemeClr val="tx1">
                    <a:lumMod val="85000"/>
                    <a:lumOff val="15000"/>
                  </a:schemeClr>
                </a:solidFill>
                <a:latin typeface="+mj-lt"/>
                <a:ea typeface="+mj-ea"/>
                <a:cs typeface="+mj-cs"/>
              </a:rPr>
              <a:t>“Consigli di </a:t>
            </a:r>
            <a:r>
              <a:rPr lang="en-US" sz="3200" b="1" dirty="0" err="1">
                <a:solidFill>
                  <a:schemeClr val="tx1">
                    <a:lumMod val="85000"/>
                    <a:lumOff val="15000"/>
                  </a:schemeClr>
                </a:solidFill>
                <a:latin typeface="+mj-lt"/>
                <a:ea typeface="+mj-ea"/>
                <a:cs typeface="+mj-cs"/>
              </a:rPr>
              <a:t>lettura</a:t>
            </a:r>
            <a:r>
              <a:rPr lang="en-US" sz="3200" b="1" dirty="0">
                <a:solidFill>
                  <a:schemeClr val="tx1">
                    <a:lumMod val="85000"/>
                    <a:lumOff val="15000"/>
                  </a:schemeClr>
                </a:solidFill>
                <a:latin typeface="+mj-lt"/>
                <a:ea typeface="+mj-ea"/>
                <a:cs typeface="+mj-cs"/>
              </a:rPr>
              <a:t> </a:t>
            </a:r>
            <a:r>
              <a:rPr lang="en-US" sz="3200" b="1" dirty="0" err="1">
                <a:solidFill>
                  <a:schemeClr val="tx1">
                    <a:lumMod val="85000"/>
                    <a:lumOff val="15000"/>
                  </a:schemeClr>
                </a:solidFill>
                <a:latin typeface="+mj-lt"/>
                <a:ea typeface="+mj-ea"/>
                <a:cs typeface="+mj-cs"/>
              </a:rPr>
              <a:t>attraverso</a:t>
            </a:r>
            <a:r>
              <a:rPr lang="en-US" sz="3200" b="1" dirty="0">
                <a:solidFill>
                  <a:schemeClr val="tx1">
                    <a:lumMod val="85000"/>
                    <a:lumOff val="15000"/>
                  </a:schemeClr>
                </a:solidFill>
                <a:latin typeface="+mj-lt"/>
                <a:ea typeface="+mj-ea"/>
                <a:cs typeface="+mj-cs"/>
              </a:rPr>
              <a:t> la </a:t>
            </a:r>
            <a:r>
              <a:rPr lang="en-US" sz="3200" b="1" dirty="0" err="1">
                <a:solidFill>
                  <a:schemeClr val="tx1">
                    <a:lumMod val="85000"/>
                    <a:lumOff val="15000"/>
                  </a:schemeClr>
                </a:solidFill>
                <a:latin typeface="+mj-lt"/>
                <a:ea typeface="+mj-ea"/>
                <a:cs typeface="+mj-cs"/>
              </a:rPr>
              <a:t>realizzazione</a:t>
            </a:r>
            <a:r>
              <a:rPr lang="en-US" sz="3200" b="1" dirty="0">
                <a:solidFill>
                  <a:schemeClr val="tx1">
                    <a:lumMod val="85000"/>
                    <a:lumOff val="15000"/>
                  </a:schemeClr>
                </a:solidFill>
                <a:latin typeface="+mj-lt"/>
                <a:ea typeface="+mj-ea"/>
                <a:cs typeface="+mj-cs"/>
              </a:rPr>
              <a:t> di un podcast” </a:t>
            </a:r>
          </a:p>
        </p:txBody>
      </p:sp>
      <p:sp>
        <p:nvSpPr>
          <p:cNvPr id="44"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p:nvSpPr>
          <p:cNvPr id="5" name="CasellaDiTesto 4">
            <a:extLst>
              <a:ext uri="{FF2B5EF4-FFF2-40B4-BE49-F238E27FC236}">
                <a16:creationId xmlns:a16="http://schemas.microsoft.com/office/drawing/2014/main" id="{19EA253F-ED2C-F748-3F3A-D26DD45A850B}"/>
              </a:ext>
            </a:extLst>
          </p:cNvPr>
          <p:cNvSpPr txBox="1"/>
          <p:nvPr/>
        </p:nvSpPr>
        <p:spPr>
          <a:xfrm>
            <a:off x="5280368" y="1059872"/>
            <a:ext cx="6224244" cy="4851350"/>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dirty="0" err="1">
                <a:solidFill>
                  <a:schemeClr val="tx1">
                    <a:lumMod val="75000"/>
                    <a:lumOff val="25000"/>
                  </a:schemeClr>
                </a:solidFill>
              </a:rPr>
              <a:t>All’interno</a:t>
            </a:r>
            <a:r>
              <a:rPr lang="en-US" dirty="0">
                <a:solidFill>
                  <a:schemeClr val="tx1">
                    <a:lumMod val="75000"/>
                    <a:lumOff val="25000"/>
                  </a:schemeClr>
                </a:solidFill>
              </a:rPr>
              <a:t> del </a:t>
            </a:r>
            <a:r>
              <a:rPr lang="en-US" dirty="0" err="1">
                <a:solidFill>
                  <a:schemeClr val="tx1">
                    <a:lumMod val="75000"/>
                    <a:lumOff val="25000"/>
                  </a:schemeClr>
                </a:solidFill>
              </a:rPr>
              <a:t>progetto</a:t>
            </a:r>
            <a:r>
              <a:rPr lang="en-US" dirty="0">
                <a:solidFill>
                  <a:schemeClr val="tx1">
                    <a:lumMod val="75000"/>
                    <a:lumOff val="25000"/>
                  </a:schemeClr>
                </a:solidFill>
              </a:rPr>
              <a:t> “</a:t>
            </a:r>
            <a:r>
              <a:rPr lang="en-US" dirty="0" err="1">
                <a:solidFill>
                  <a:schemeClr val="tx1">
                    <a:lumMod val="75000"/>
                    <a:lumOff val="25000"/>
                  </a:schemeClr>
                </a:solidFill>
              </a:rPr>
              <a:t>Biblioteca</a:t>
            </a:r>
            <a:r>
              <a:rPr lang="en-US" dirty="0">
                <a:solidFill>
                  <a:schemeClr val="tx1">
                    <a:lumMod val="75000"/>
                    <a:lumOff val="25000"/>
                  </a:schemeClr>
                </a:solidFill>
              </a:rPr>
              <a:t> </a:t>
            </a:r>
            <a:r>
              <a:rPr lang="en-US" dirty="0" err="1">
                <a:solidFill>
                  <a:schemeClr val="tx1">
                    <a:lumMod val="75000"/>
                    <a:lumOff val="25000"/>
                  </a:schemeClr>
                </a:solidFill>
              </a:rPr>
              <a:t>Fuoriclasse</a:t>
            </a:r>
            <a:r>
              <a:rPr lang="en-US" dirty="0">
                <a:solidFill>
                  <a:schemeClr val="tx1">
                    <a:lumMod val="75000"/>
                    <a:lumOff val="25000"/>
                  </a:schemeClr>
                </a:solidFill>
              </a:rPr>
              <a:t> </a:t>
            </a:r>
            <a:r>
              <a:rPr lang="en-US" dirty="0" err="1">
                <a:solidFill>
                  <a:schemeClr val="tx1">
                    <a:lumMod val="75000"/>
                    <a:lumOff val="25000"/>
                  </a:schemeClr>
                </a:solidFill>
              </a:rPr>
              <a:t>Diffusa</a:t>
            </a:r>
            <a:r>
              <a:rPr lang="en-US" dirty="0">
                <a:solidFill>
                  <a:schemeClr val="tx1">
                    <a:lumMod val="75000"/>
                    <a:lumOff val="25000"/>
                  </a:schemeClr>
                </a:solidFill>
              </a:rPr>
              <a:t>” </a:t>
            </a:r>
            <a:r>
              <a:rPr lang="en-US" dirty="0" err="1">
                <a:solidFill>
                  <a:schemeClr val="tx1">
                    <a:lumMod val="75000"/>
                    <a:lumOff val="25000"/>
                  </a:schemeClr>
                </a:solidFill>
              </a:rPr>
              <a:t>hanno</a:t>
            </a:r>
            <a:r>
              <a:rPr lang="en-US" dirty="0">
                <a:solidFill>
                  <a:schemeClr val="tx1">
                    <a:lumMod val="75000"/>
                    <a:lumOff val="25000"/>
                  </a:schemeClr>
                </a:solidFill>
              </a:rPr>
              <a:t> </a:t>
            </a:r>
            <a:r>
              <a:rPr lang="en-US" dirty="0" err="1">
                <a:solidFill>
                  <a:schemeClr val="tx1">
                    <a:lumMod val="75000"/>
                    <a:lumOff val="25000"/>
                  </a:schemeClr>
                </a:solidFill>
              </a:rPr>
              <a:t>preso</a:t>
            </a:r>
            <a:r>
              <a:rPr lang="en-US" dirty="0">
                <a:solidFill>
                  <a:schemeClr val="tx1">
                    <a:lumMod val="75000"/>
                    <a:lumOff val="25000"/>
                  </a:schemeClr>
                </a:solidFill>
              </a:rPr>
              <a:t> le </a:t>
            </a:r>
            <a:r>
              <a:rPr lang="en-US" dirty="0" err="1">
                <a:solidFill>
                  <a:schemeClr val="tx1">
                    <a:lumMod val="75000"/>
                    <a:lumOff val="25000"/>
                  </a:schemeClr>
                </a:solidFill>
              </a:rPr>
              <a:t>volontarie</a:t>
            </a:r>
            <a:r>
              <a:rPr lang="en-US" dirty="0">
                <a:solidFill>
                  <a:schemeClr val="tx1">
                    <a:lumMod val="75000"/>
                    <a:lumOff val="25000"/>
                  </a:schemeClr>
                </a:solidFill>
              </a:rPr>
              <a:t> e </a:t>
            </a:r>
            <a:r>
              <a:rPr lang="en-US" dirty="0" err="1">
                <a:solidFill>
                  <a:schemeClr val="tx1">
                    <a:lumMod val="75000"/>
                    <a:lumOff val="25000"/>
                  </a:schemeClr>
                </a:solidFill>
              </a:rPr>
              <a:t>i</a:t>
            </a:r>
            <a:r>
              <a:rPr lang="en-US" dirty="0">
                <a:solidFill>
                  <a:schemeClr val="tx1">
                    <a:lumMod val="75000"/>
                    <a:lumOff val="25000"/>
                  </a:schemeClr>
                </a:solidFill>
              </a:rPr>
              <a:t>  </a:t>
            </a:r>
            <a:r>
              <a:rPr lang="en-US" dirty="0" err="1">
                <a:solidFill>
                  <a:schemeClr val="tx1">
                    <a:lumMod val="75000"/>
                    <a:lumOff val="25000"/>
                  </a:schemeClr>
                </a:solidFill>
              </a:rPr>
              <a:t>volontari</a:t>
            </a:r>
            <a:r>
              <a:rPr lang="en-US" dirty="0">
                <a:solidFill>
                  <a:schemeClr val="tx1">
                    <a:lumMod val="75000"/>
                    <a:lumOff val="25000"/>
                  </a:schemeClr>
                </a:solidFill>
              </a:rPr>
              <a:t> </a:t>
            </a:r>
            <a:r>
              <a:rPr lang="en-US" dirty="0" err="1">
                <a:solidFill>
                  <a:schemeClr val="tx1">
                    <a:lumMod val="75000"/>
                    <a:lumOff val="25000"/>
                  </a:schemeClr>
                </a:solidFill>
              </a:rPr>
              <a:t>dell’associazione</a:t>
            </a:r>
            <a:r>
              <a:rPr lang="en-US" dirty="0">
                <a:solidFill>
                  <a:schemeClr val="tx1">
                    <a:lumMod val="75000"/>
                    <a:lumOff val="25000"/>
                  </a:schemeClr>
                </a:solidFill>
              </a:rPr>
              <a:t> </a:t>
            </a:r>
            <a:r>
              <a:rPr lang="en-US" dirty="0" err="1">
                <a:solidFill>
                  <a:schemeClr val="tx1">
                    <a:lumMod val="75000"/>
                    <a:lumOff val="25000"/>
                  </a:schemeClr>
                </a:solidFill>
              </a:rPr>
              <a:t>Reti</a:t>
            </a:r>
            <a:r>
              <a:rPr lang="en-US" dirty="0">
                <a:solidFill>
                  <a:schemeClr val="tx1">
                    <a:lumMod val="75000"/>
                    <a:lumOff val="25000"/>
                  </a:schemeClr>
                </a:solidFill>
              </a:rPr>
              <a:t> di </a:t>
            </a:r>
            <a:r>
              <a:rPr lang="en-US" dirty="0" err="1">
                <a:solidFill>
                  <a:schemeClr val="tx1">
                    <a:lumMod val="75000"/>
                    <a:lumOff val="25000"/>
                  </a:schemeClr>
                </a:solidFill>
              </a:rPr>
              <a:t>giustizia</a:t>
            </a:r>
            <a:r>
              <a:rPr lang="en-US" dirty="0">
                <a:solidFill>
                  <a:schemeClr val="tx1">
                    <a:lumMod val="75000"/>
                    <a:lumOff val="25000"/>
                  </a:schemeClr>
                </a:solidFill>
              </a:rPr>
              <a:t> - Il </a:t>
            </a:r>
            <a:r>
              <a:rPr lang="en-US" dirty="0" err="1">
                <a:solidFill>
                  <a:schemeClr val="tx1">
                    <a:lumMod val="75000"/>
                    <a:lumOff val="25000"/>
                  </a:schemeClr>
                </a:solidFill>
              </a:rPr>
              <a:t>sociale</a:t>
            </a:r>
            <a:r>
              <a:rPr lang="en-US" dirty="0">
                <a:solidFill>
                  <a:schemeClr val="tx1">
                    <a:lumMod val="75000"/>
                    <a:lumOff val="25000"/>
                  </a:schemeClr>
                </a:solidFill>
              </a:rPr>
              <a:t> </a:t>
            </a:r>
            <a:r>
              <a:rPr lang="en-US" dirty="0" err="1">
                <a:solidFill>
                  <a:schemeClr val="tx1">
                    <a:lumMod val="75000"/>
                    <a:lumOff val="25000"/>
                  </a:schemeClr>
                </a:solidFill>
              </a:rPr>
              <a:t>contro</a:t>
            </a:r>
            <a:r>
              <a:rPr lang="en-US" dirty="0">
                <a:solidFill>
                  <a:schemeClr val="tx1">
                    <a:lumMod val="75000"/>
                    <a:lumOff val="25000"/>
                  </a:schemeClr>
                </a:solidFill>
              </a:rPr>
              <a:t> le </a:t>
            </a:r>
            <a:r>
              <a:rPr lang="en-US" dirty="0" err="1">
                <a:solidFill>
                  <a:schemeClr val="tx1">
                    <a:lumMod val="75000"/>
                    <a:lumOff val="25000"/>
                  </a:schemeClr>
                </a:solidFill>
              </a:rPr>
              <a:t>mafie</a:t>
            </a:r>
            <a:r>
              <a:rPr lang="en-US" dirty="0">
                <a:solidFill>
                  <a:schemeClr val="tx1">
                    <a:lumMod val="75000"/>
                    <a:lumOff val="25000"/>
                  </a:schemeClr>
                </a:solidFill>
              </a:rPr>
              <a:t> APS </a:t>
            </a:r>
            <a:r>
              <a:rPr lang="en-US" dirty="0" err="1">
                <a:solidFill>
                  <a:schemeClr val="tx1">
                    <a:lumMod val="75000"/>
                    <a:lumOff val="25000"/>
                  </a:schemeClr>
                </a:solidFill>
              </a:rPr>
              <a:t>impegnate</a:t>
            </a:r>
            <a:r>
              <a:rPr lang="en-US" dirty="0">
                <a:solidFill>
                  <a:schemeClr val="tx1">
                    <a:lumMod val="75000"/>
                    <a:lumOff val="25000"/>
                  </a:schemeClr>
                </a:solidFill>
              </a:rPr>
              <a:t> </a:t>
            </a:r>
            <a:r>
              <a:rPr lang="en-US" dirty="0" err="1">
                <a:solidFill>
                  <a:schemeClr val="tx1">
                    <a:lumMod val="75000"/>
                    <a:lumOff val="25000"/>
                  </a:schemeClr>
                </a:solidFill>
              </a:rPr>
              <a:t>nel</a:t>
            </a:r>
            <a:r>
              <a:rPr lang="en-US" dirty="0">
                <a:solidFill>
                  <a:schemeClr val="tx1">
                    <a:lumMod val="75000"/>
                    <a:lumOff val="25000"/>
                  </a:schemeClr>
                </a:solidFill>
              </a:rPr>
              <a:t> </a:t>
            </a:r>
            <a:r>
              <a:rPr lang="en-US" dirty="0" err="1">
                <a:solidFill>
                  <a:schemeClr val="tx1">
                    <a:lumMod val="75000"/>
                    <a:lumOff val="25000"/>
                  </a:schemeClr>
                </a:solidFill>
              </a:rPr>
              <a:t>laboratorio</a:t>
            </a:r>
            <a:r>
              <a:rPr lang="en-US" dirty="0">
                <a:solidFill>
                  <a:schemeClr val="tx1">
                    <a:lumMod val="75000"/>
                    <a:lumOff val="25000"/>
                  </a:schemeClr>
                </a:solidFill>
              </a:rPr>
              <a:t> “Consigli di </a:t>
            </a:r>
            <a:r>
              <a:rPr lang="en-US" dirty="0" err="1">
                <a:solidFill>
                  <a:schemeClr val="tx1">
                    <a:lumMod val="75000"/>
                    <a:lumOff val="25000"/>
                  </a:schemeClr>
                </a:solidFill>
              </a:rPr>
              <a:t>lettura</a:t>
            </a:r>
            <a:r>
              <a:rPr lang="en-US" dirty="0">
                <a:solidFill>
                  <a:schemeClr val="tx1">
                    <a:lumMod val="75000"/>
                    <a:lumOff val="25000"/>
                  </a:schemeClr>
                </a:solidFill>
              </a:rPr>
              <a:t> per la </a:t>
            </a:r>
            <a:r>
              <a:rPr lang="en-US" dirty="0" err="1">
                <a:solidFill>
                  <a:schemeClr val="tx1">
                    <a:lumMod val="75000"/>
                    <a:lumOff val="25000"/>
                  </a:schemeClr>
                </a:solidFill>
              </a:rPr>
              <a:t>realizzazione</a:t>
            </a:r>
            <a:r>
              <a:rPr lang="en-US" dirty="0">
                <a:solidFill>
                  <a:schemeClr val="tx1">
                    <a:lumMod val="75000"/>
                    <a:lumOff val="25000"/>
                  </a:schemeClr>
                </a:solidFill>
              </a:rPr>
              <a:t> di uno o </a:t>
            </a:r>
            <a:r>
              <a:rPr lang="en-US" dirty="0" err="1">
                <a:solidFill>
                  <a:schemeClr val="tx1">
                    <a:lumMod val="75000"/>
                    <a:lumOff val="25000"/>
                  </a:schemeClr>
                </a:solidFill>
              </a:rPr>
              <a:t>più</a:t>
            </a:r>
            <a:r>
              <a:rPr lang="en-US" dirty="0">
                <a:solidFill>
                  <a:schemeClr val="tx1">
                    <a:lumMod val="75000"/>
                    <a:lumOff val="25000"/>
                  </a:schemeClr>
                </a:solidFill>
              </a:rPr>
              <a:t> podcast” </a:t>
            </a:r>
            <a:r>
              <a:rPr lang="en-US" dirty="0" err="1">
                <a:solidFill>
                  <a:schemeClr val="tx1">
                    <a:lumMod val="75000"/>
                    <a:lumOff val="25000"/>
                  </a:schemeClr>
                </a:solidFill>
              </a:rPr>
              <a:t>rivolto</a:t>
            </a:r>
            <a:r>
              <a:rPr lang="en-US" dirty="0">
                <a:solidFill>
                  <a:schemeClr val="tx1">
                    <a:lumMod val="75000"/>
                    <a:lumOff val="25000"/>
                  </a:schemeClr>
                </a:solidFill>
              </a:rPr>
              <a:t> alle </a:t>
            </a:r>
            <a:r>
              <a:rPr lang="en-US" dirty="0" err="1">
                <a:solidFill>
                  <a:schemeClr val="tx1">
                    <a:lumMod val="75000"/>
                    <a:lumOff val="25000"/>
                  </a:schemeClr>
                </a:solidFill>
              </a:rPr>
              <a:t>ragazze</a:t>
            </a:r>
            <a:r>
              <a:rPr lang="en-US" dirty="0">
                <a:solidFill>
                  <a:schemeClr val="tx1">
                    <a:lumMod val="75000"/>
                    <a:lumOff val="25000"/>
                  </a:schemeClr>
                </a:solidFill>
              </a:rPr>
              <a:t> e ai </a:t>
            </a:r>
            <a:r>
              <a:rPr lang="en-US" dirty="0" err="1">
                <a:solidFill>
                  <a:schemeClr val="tx1">
                    <a:lumMod val="75000"/>
                    <a:lumOff val="25000"/>
                  </a:schemeClr>
                </a:solidFill>
              </a:rPr>
              <a:t>ragazzi</a:t>
            </a:r>
            <a:r>
              <a:rPr lang="en-US" dirty="0">
                <a:solidFill>
                  <a:schemeClr val="tx1">
                    <a:lumMod val="75000"/>
                    <a:lumOff val="25000"/>
                  </a:schemeClr>
                </a:solidFill>
              </a:rPr>
              <a:t> del </a:t>
            </a:r>
            <a:r>
              <a:rPr lang="en-US" dirty="0" err="1">
                <a:solidFill>
                  <a:schemeClr val="tx1">
                    <a:lumMod val="75000"/>
                    <a:lumOff val="25000"/>
                  </a:schemeClr>
                </a:solidFill>
              </a:rPr>
              <a:t>plesso</a:t>
            </a:r>
            <a:r>
              <a:rPr lang="en-US" dirty="0">
                <a:solidFill>
                  <a:schemeClr val="tx1">
                    <a:lumMod val="75000"/>
                    <a:lumOff val="25000"/>
                  </a:schemeClr>
                </a:solidFill>
              </a:rPr>
              <a:t> </a:t>
            </a:r>
            <a:r>
              <a:rPr lang="en-US" dirty="0" err="1">
                <a:solidFill>
                  <a:schemeClr val="tx1">
                    <a:lumMod val="75000"/>
                    <a:lumOff val="25000"/>
                  </a:schemeClr>
                </a:solidFill>
              </a:rPr>
              <a:t>secondaria</a:t>
            </a:r>
            <a:r>
              <a:rPr lang="en-US" dirty="0">
                <a:solidFill>
                  <a:schemeClr val="tx1">
                    <a:lumMod val="75000"/>
                    <a:lumOff val="25000"/>
                  </a:schemeClr>
                </a:solidFill>
              </a:rPr>
              <a:t> di primo </a:t>
            </a:r>
            <a:r>
              <a:rPr lang="en-US" dirty="0" err="1">
                <a:solidFill>
                  <a:schemeClr val="tx1">
                    <a:lumMod val="75000"/>
                    <a:lumOff val="25000"/>
                  </a:schemeClr>
                </a:solidFill>
              </a:rPr>
              <a:t>grado</a:t>
            </a:r>
            <a:r>
              <a:rPr lang="en-US" dirty="0">
                <a:solidFill>
                  <a:schemeClr val="tx1">
                    <a:lumMod val="75000"/>
                    <a:lumOff val="25000"/>
                  </a:schemeClr>
                </a:solidFill>
              </a:rPr>
              <a:t> </a:t>
            </a:r>
            <a:r>
              <a:rPr lang="en-US" dirty="0" err="1">
                <a:solidFill>
                  <a:schemeClr val="tx1">
                    <a:lumMod val="75000"/>
                    <a:lumOff val="25000"/>
                  </a:schemeClr>
                </a:solidFill>
              </a:rPr>
              <a:t>dell’Istituto</a:t>
            </a:r>
            <a:r>
              <a:rPr lang="en-US" dirty="0">
                <a:solidFill>
                  <a:schemeClr val="tx1">
                    <a:lumMod val="75000"/>
                    <a:lumOff val="25000"/>
                  </a:schemeClr>
                </a:solidFill>
              </a:rPr>
              <a:t> </a:t>
            </a:r>
            <a:r>
              <a:rPr lang="en-US" dirty="0" err="1">
                <a:solidFill>
                  <a:schemeClr val="tx1">
                    <a:lumMod val="75000"/>
                    <a:lumOff val="25000"/>
                  </a:schemeClr>
                </a:solidFill>
              </a:rPr>
              <a:t>Comprensivo</a:t>
            </a:r>
            <a:r>
              <a:rPr lang="en-US" dirty="0">
                <a:solidFill>
                  <a:schemeClr val="tx1">
                    <a:lumMod val="75000"/>
                    <a:lumOff val="25000"/>
                  </a:schemeClr>
                </a:solidFill>
              </a:rPr>
              <a:t> “G. Matteotti” di Aprilia”. </a:t>
            </a:r>
          </a:p>
          <a:p>
            <a:pPr>
              <a:spcBef>
                <a:spcPts val="1000"/>
              </a:spcBef>
              <a:buClr>
                <a:schemeClr val="accent1"/>
              </a:buClr>
              <a:buFont typeface="Wingdings 3" charset="2"/>
              <a:buChar char=""/>
            </a:pPr>
            <a:endParaRPr lang="en-US" dirty="0">
              <a:solidFill>
                <a:schemeClr val="tx1">
                  <a:lumMod val="75000"/>
                  <a:lumOff val="25000"/>
                </a:schemeClr>
              </a:solidFill>
            </a:endParaRPr>
          </a:p>
          <a:p>
            <a:pPr>
              <a:spcBef>
                <a:spcPts val="1000"/>
              </a:spcBef>
              <a:buClr>
                <a:schemeClr val="accent1"/>
              </a:buClr>
              <a:buFont typeface="Wingdings 3" charset="2"/>
              <a:buChar char=""/>
            </a:pPr>
            <a:r>
              <a:rPr lang="en-US" dirty="0">
                <a:solidFill>
                  <a:schemeClr val="tx1">
                    <a:lumMod val="75000"/>
                    <a:lumOff val="25000"/>
                  </a:schemeClr>
                </a:solidFill>
              </a:rPr>
              <a:t>Il </a:t>
            </a:r>
            <a:r>
              <a:rPr lang="en-US" dirty="0" err="1">
                <a:solidFill>
                  <a:schemeClr val="tx1">
                    <a:lumMod val="75000"/>
                    <a:lumOff val="25000"/>
                  </a:schemeClr>
                </a:solidFill>
              </a:rPr>
              <a:t>percorso</a:t>
            </a:r>
            <a:r>
              <a:rPr lang="en-US" dirty="0">
                <a:solidFill>
                  <a:schemeClr val="tx1">
                    <a:lumMod val="75000"/>
                    <a:lumOff val="25000"/>
                  </a:schemeClr>
                </a:solidFill>
              </a:rPr>
              <a:t> ha </a:t>
            </a:r>
            <a:r>
              <a:rPr lang="en-US" dirty="0" err="1">
                <a:solidFill>
                  <a:schemeClr val="tx1">
                    <a:lumMod val="75000"/>
                    <a:lumOff val="25000"/>
                  </a:schemeClr>
                </a:solidFill>
              </a:rPr>
              <a:t>previsto</a:t>
            </a:r>
            <a:r>
              <a:rPr lang="en-US" dirty="0">
                <a:solidFill>
                  <a:schemeClr val="tx1">
                    <a:lumMod val="75000"/>
                    <a:lumOff val="25000"/>
                  </a:schemeClr>
                </a:solidFill>
              </a:rPr>
              <a:t> 5 </a:t>
            </a:r>
            <a:r>
              <a:rPr lang="en-US" dirty="0" err="1">
                <a:solidFill>
                  <a:schemeClr val="tx1">
                    <a:lumMod val="75000"/>
                    <a:lumOff val="25000"/>
                  </a:schemeClr>
                </a:solidFill>
              </a:rPr>
              <a:t>incontri</a:t>
            </a:r>
            <a:r>
              <a:rPr lang="en-US" dirty="0">
                <a:solidFill>
                  <a:schemeClr val="tx1">
                    <a:lumMod val="75000"/>
                    <a:lumOff val="25000"/>
                  </a:schemeClr>
                </a:solidFill>
              </a:rPr>
              <a:t> </a:t>
            </a:r>
            <a:r>
              <a:rPr lang="en-US" dirty="0" err="1">
                <a:solidFill>
                  <a:schemeClr val="tx1">
                    <a:lumMod val="75000"/>
                    <a:lumOff val="25000"/>
                  </a:schemeClr>
                </a:solidFill>
              </a:rPr>
              <a:t>della</a:t>
            </a:r>
            <a:r>
              <a:rPr lang="en-US" dirty="0">
                <a:solidFill>
                  <a:schemeClr val="tx1">
                    <a:lumMod val="75000"/>
                    <a:lumOff val="25000"/>
                  </a:schemeClr>
                </a:solidFill>
              </a:rPr>
              <a:t> </a:t>
            </a:r>
            <a:r>
              <a:rPr lang="en-US" dirty="0" err="1">
                <a:solidFill>
                  <a:schemeClr val="tx1">
                    <a:lumMod val="75000"/>
                    <a:lumOff val="25000"/>
                  </a:schemeClr>
                </a:solidFill>
              </a:rPr>
              <a:t>durata</a:t>
            </a:r>
            <a:r>
              <a:rPr lang="en-US" dirty="0">
                <a:solidFill>
                  <a:schemeClr val="tx1">
                    <a:lumMod val="75000"/>
                    <a:lumOff val="25000"/>
                  </a:schemeClr>
                </a:solidFill>
              </a:rPr>
              <a:t> di 2 ore </a:t>
            </a:r>
            <a:r>
              <a:rPr lang="en-US" dirty="0" err="1">
                <a:solidFill>
                  <a:schemeClr val="tx1">
                    <a:lumMod val="75000"/>
                    <a:lumOff val="25000"/>
                  </a:schemeClr>
                </a:solidFill>
              </a:rPr>
              <a:t>ciascuno</a:t>
            </a:r>
            <a:r>
              <a:rPr lang="en-US" dirty="0">
                <a:solidFill>
                  <a:schemeClr val="tx1">
                    <a:lumMod val="75000"/>
                    <a:lumOff val="25000"/>
                  </a:schemeClr>
                </a:solidFill>
              </a:rPr>
              <a:t> </a:t>
            </a:r>
            <a:r>
              <a:rPr lang="en-US" dirty="0" err="1">
                <a:solidFill>
                  <a:schemeClr val="tx1">
                    <a:lumMod val="75000"/>
                    <a:lumOff val="25000"/>
                  </a:schemeClr>
                </a:solidFill>
              </a:rPr>
              <a:t>rivolti</a:t>
            </a:r>
            <a:r>
              <a:rPr lang="en-US" dirty="0">
                <a:solidFill>
                  <a:schemeClr val="tx1">
                    <a:lumMod val="75000"/>
                    <a:lumOff val="25000"/>
                  </a:schemeClr>
                </a:solidFill>
              </a:rPr>
              <a:t> a 20 </a:t>
            </a:r>
            <a:r>
              <a:rPr lang="en-US" dirty="0" err="1">
                <a:solidFill>
                  <a:schemeClr val="tx1">
                    <a:lumMod val="75000"/>
                    <a:lumOff val="25000"/>
                  </a:schemeClr>
                </a:solidFill>
              </a:rPr>
              <a:t>ragazze</a:t>
            </a:r>
            <a:r>
              <a:rPr lang="en-US" dirty="0">
                <a:solidFill>
                  <a:schemeClr val="tx1">
                    <a:lumMod val="75000"/>
                    <a:lumOff val="25000"/>
                  </a:schemeClr>
                </a:solidFill>
              </a:rPr>
              <a:t>/</a:t>
            </a:r>
            <a:r>
              <a:rPr lang="en-US" dirty="0" err="1">
                <a:solidFill>
                  <a:schemeClr val="tx1">
                    <a:lumMod val="75000"/>
                    <a:lumOff val="25000"/>
                  </a:schemeClr>
                </a:solidFill>
              </a:rPr>
              <a:t>i</a:t>
            </a:r>
            <a:r>
              <a:rPr lang="en-US" dirty="0">
                <a:solidFill>
                  <a:schemeClr val="tx1">
                    <a:lumMod val="75000"/>
                    <a:lumOff val="25000"/>
                  </a:schemeClr>
                </a:solidFill>
              </a:rPr>
              <a:t> di </a:t>
            </a:r>
            <a:r>
              <a:rPr lang="en-US" dirty="0" err="1">
                <a:solidFill>
                  <a:schemeClr val="tx1">
                    <a:lumMod val="75000"/>
                    <a:lumOff val="25000"/>
                  </a:schemeClr>
                </a:solidFill>
              </a:rPr>
              <a:t>età</a:t>
            </a:r>
            <a:r>
              <a:rPr lang="en-US" dirty="0">
                <a:solidFill>
                  <a:schemeClr val="tx1">
                    <a:lumMod val="75000"/>
                    <a:lumOff val="25000"/>
                  </a:schemeClr>
                </a:solidFill>
              </a:rPr>
              <a:t> </a:t>
            </a:r>
            <a:r>
              <a:rPr lang="en-US" dirty="0" err="1">
                <a:solidFill>
                  <a:schemeClr val="tx1">
                    <a:lumMod val="75000"/>
                    <a:lumOff val="25000"/>
                  </a:schemeClr>
                </a:solidFill>
              </a:rPr>
              <a:t>compresa</a:t>
            </a:r>
            <a:r>
              <a:rPr lang="en-US" dirty="0">
                <a:solidFill>
                  <a:schemeClr val="tx1">
                    <a:lumMod val="75000"/>
                    <a:lumOff val="25000"/>
                  </a:schemeClr>
                </a:solidFill>
              </a:rPr>
              <a:t> </a:t>
            </a:r>
            <a:r>
              <a:rPr lang="en-US" dirty="0" err="1">
                <a:solidFill>
                  <a:schemeClr val="tx1">
                    <a:lumMod val="75000"/>
                    <a:lumOff val="25000"/>
                  </a:schemeClr>
                </a:solidFill>
              </a:rPr>
              <a:t>tra</a:t>
            </a:r>
            <a:r>
              <a:rPr lang="en-US" dirty="0">
                <a:solidFill>
                  <a:schemeClr val="tx1">
                    <a:lumMod val="75000"/>
                    <a:lumOff val="25000"/>
                  </a:schemeClr>
                </a:solidFill>
              </a:rPr>
              <a:t> </a:t>
            </a:r>
            <a:r>
              <a:rPr lang="en-US" dirty="0" err="1">
                <a:solidFill>
                  <a:schemeClr val="tx1">
                    <a:lumMod val="75000"/>
                    <a:lumOff val="25000"/>
                  </a:schemeClr>
                </a:solidFill>
              </a:rPr>
              <a:t>gli</a:t>
            </a:r>
            <a:r>
              <a:rPr lang="en-US" dirty="0">
                <a:solidFill>
                  <a:schemeClr val="tx1">
                    <a:lumMod val="75000"/>
                    <a:lumOff val="25000"/>
                  </a:schemeClr>
                </a:solidFill>
              </a:rPr>
              <a:t> 11 e </a:t>
            </a:r>
            <a:r>
              <a:rPr lang="en-US" dirty="0" err="1">
                <a:solidFill>
                  <a:schemeClr val="tx1">
                    <a:lumMod val="75000"/>
                    <a:lumOff val="25000"/>
                  </a:schemeClr>
                </a:solidFill>
              </a:rPr>
              <a:t>i</a:t>
            </a:r>
            <a:r>
              <a:rPr lang="en-US" dirty="0">
                <a:solidFill>
                  <a:schemeClr val="tx1">
                    <a:lumMod val="75000"/>
                    <a:lumOff val="25000"/>
                  </a:schemeClr>
                </a:solidFill>
              </a:rPr>
              <a:t> 14 anni.</a:t>
            </a:r>
          </a:p>
        </p:txBody>
      </p:sp>
    </p:spTree>
    <p:extLst>
      <p:ext uri="{BB962C8B-B14F-4D97-AF65-F5344CB8AC3E}">
        <p14:creationId xmlns:p14="http://schemas.microsoft.com/office/powerpoint/2010/main" val="951891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2"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3"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4"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5"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6"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7"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8"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9"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0"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1"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2"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4" name="Group 23">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6"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7"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8"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9"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0"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1"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2"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3"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4"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5"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6"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8" name="Rectangle 37">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0"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2" name="Rectangle 41">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solidFill>
            <a:schemeClr val="tx2"/>
          </a:soli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tx2">
              <a:lumMod val="90000"/>
            </a:schemeClr>
          </a:solidFill>
        </p:grpSpPr>
        <p:sp>
          <p:nvSpPr>
            <p:cNvPr id="45"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46"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47"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48"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49"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50"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51"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2"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3"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4"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5"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56"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sp>
        <p:nvSpPr>
          <p:cNvPr id="58"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txBody>
          <a:bodyPr/>
          <a:lstStyle/>
          <a:p>
            <a:endParaRPr lang="it-IT"/>
          </a:p>
        </p:txBody>
      </p:sp>
      <p:sp>
        <p:nvSpPr>
          <p:cNvPr id="5" name="CasellaDiTesto 4">
            <a:extLst>
              <a:ext uri="{FF2B5EF4-FFF2-40B4-BE49-F238E27FC236}">
                <a16:creationId xmlns:a16="http://schemas.microsoft.com/office/drawing/2014/main" id="{E0EBACAD-EE43-3106-0565-C54F993C9618}"/>
              </a:ext>
            </a:extLst>
          </p:cNvPr>
          <p:cNvSpPr txBox="1"/>
          <p:nvPr/>
        </p:nvSpPr>
        <p:spPr>
          <a:xfrm>
            <a:off x="637310" y="1286934"/>
            <a:ext cx="5292436" cy="4284134"/>
          </a:xfrm>
          <a:prstGeom prst="rect">
            <a:avLst/>
          </a:prstGeom>
        </p:spPr>
        <p:txBody>
          <a:bodyPr vert="horz" lIns="91440" tIns="45720" rIns="91440" bIns="45720" rtlCol="0" anchor="ctr">
            <a:normAutofit/>
          </a:bodyPr>
          <a:lstStyle/>
          <a:p>
            <a:pPr>
              <a:lnSpc>
                <a:spcPct val="90000"/>
              </a:lnSpc>
              <a:spcBef>
                <a:spcPts val="1000"/>
              </a:spcBef>
              <a:buClr>
                <a:schemeClr val="accent1"/>
              </a:buClr>
              <a:buFont typeface="Wingdings 3" charset="2"/>
              <a:buChar char=""/>
            </a:pPr>
            <a:r>
              <a:rPr lang="en-US" sz="1500">
                <a:solidFill>
                  <a:srgbClr val="FFFFFF"/>
                </a:solidFill>
              </a:rPr>
              <a:t>Il percorso ha previsto 5 incontri della durata di 2 ore ciascuno rivolti a 20 ragazze/i di età compresa tra gli 11 e i 14 anni. </a:t>
            </a:r>
          </a:p>
          <a:p>
            <a:pPr>
              <a:lnSpc>
                <a:spcPct val="90000"/>
              </a:lnSpc>
              <a:spcBef>
                <a:spcPts val="1000"/>
              </a:spcBef>
              <a:buClr>
                <a:schemeClr val="accent1"/>
              </a:buClr>
              <a:buFont typeface="Wingdings 3" charset="2"/>
              <a:buChar char=""/>
            </a:pPr>
            <a:endParaRPr lang="en-US" sz="1500">
              <a:solidFill>
                <a:srgbClr val="FFFFFF"/>
              </a:solidFill>
            </a:endParaRPr>
          </a:p>
          <a:p>
            <a:pPr>
              <a:lnSpc>
                <a:spcPct val="90000"/>
              </a:lnSpc>
              <a:spcBef>
                <a:spcPts val="1000"/>
              </a:spcBef>
              <a:buClr>
                <a:schemeClr val="accent1"/>
              </a:buClr>
              <a:buFont typeface="Wingdings 3" charset="2"/>
              <a:buChar char=""/>
            </a:pPr>
            <a:r>
              <a:rPr lang="en-US" sz="1500">
                <a:solidFill>
                  <a:srgbClr val="FFFFFF"/>
                </a:solidFill>
              </a:rPr>
              <a:t>Di seguito gli step progettuali realizzati nelle seguenti date: </a:t>
            </a:r>
          </a:p>
          <a:p>
            <a:pPr>
              <a:lnSpc>
                <a:spcPct val="90000"/>
              </a:lnSpc>
              <a:spcBef>
                <a:spcPts val="1000"/>
              </a:spcBef>
              <a:buClr>
                <a:schemeClr val="accent1"/>
              </a:buClr>
              <a:buFont typeface="Wingdings 3" charset="2"/>
              <a:buChar char=""/>
            </a:pPr>
            <a:endParaRPr lang="en-US" sz="1500">
              <a:solidFill>
                <a:srgbClr val="FFFFFF"/>
              </a:solidFill>
            </a:endParaRPr>
          </a:p>
          <a:p>
            <a:pPr>
              <a:lnSpc>
                <a:spcPct val="90000"/>
              </a:lnSpc>
              <a:spcBef>
                <a:spcPts val="1000"/>
              </a:spcBef>
              <a:buClr>
                <a:schemeClr val="accent1"/>
              </a:buClr>
              <a:buFont typeface="Wingdings 3" charset="2"/>
              <a:buChar char=""/>
            </a:pPr>
            <a:r>
              <a:rPr lang="en-US" sz="1500">
                <a:solidFill>
                  <a:srgbClr val="FFFFFF"/>
                </a:solidFill>
              </a:rPr>
              <a:t>1° incontro: 28 giugno 2024, dalle 9:00 alle 11:00 </a:t>
            </a:r>
          </a:p>
          <a:p>
            <a:pPr>
              <a:lnSpc>
                <a:spcPct val="90000"/>
              </a:lnSpc>
              <a:spcBef>
                <a:spcPts val="1000"/>
              </a:spcBef>
              <a:buClr>
                <a:schemeClr val="accent1"/>
              </a:buClr>
              <a:buFont typeface="Wingdings 3" charset="2"/>
              <a:buChar char=""/>
            </a:pPr>
            <a:r>
              <a:rPr lang="en-US" sz="1500">
                <a:solidFill>
                  <a:srgbClr val="FFFFFF"/>
                </a:solidFill>
              </a:rPr>
              <a:t>2° incontro: 12 luglio 2024, dalle 9:00 alle 11:00 </a:t>
            </a:r>
          </a:p>
          <a:p>
            <a:pPr>
              <a:lnSpc>
                <a:spcPct val="90000"/>
              </a:lnSpc>
              <a:spcBef>
                <a:spcPts val="1000"/>
              </a:spcBef>
              <a:buClr>
                <a:schemeClr val="accent1"/>
              </a:buClr>
              <a:buFont typeface="Wingdings 3" charset="2"/>
              <a:buChar char=""/>
            </a:pPr>
            <a:r>
              <a:rPr lang="en-US" sz="1500">
                <a:solidFill>
                  <a:srgbClr val="FFFFFF"/>
                </a:solidFill>
              </a:rPr>
              <a:t>3° incontro: 15 luglio 2024, dalle 9:00 alle 11:00 </a:t>
            </a:r>
          </a:p>
          <a:p>
            <a:pPr>
              <a:lnSpc>
                <a:spcPct val="90000"/>
              </a:lnSpc>
              <a:spcBef>
                <a:spcPts val="1000"/>
              </a:spcBef>
              <a:buClr>
                <a:schemeClr val="accent1"/>
              </a:buClr>
              <a:buFont typeface="Wingdings 3" charset="2"/>
              <a:buChar char=""/>
            </a:pPr>
            <a:r>
              <a:rPr lang="en-US" sz="1500">
                <a:solidFill>
                  <a:srgbClr val="FFFFFF"/>
                </a:solidFill>
              </a:rPr>
              <a:t>4° incontro: 19 luglio 2024, dalle 9:00 alle 11:00 </a:t>
            </a:r>
          </a:p>
          <a:p>
            <a:pPr>
              <a:lnSpc>
                <a:spcPct val="90000"/>
              </a:lnSpc>
              <a:spcBef>
                <a:spcPts val="1000"/>
              </a:spcBef>
              <a:buClr>
                <a:schemeClr val="accent1"/>
              </a:buClr>
              <a:buFont typeface="Wingdings 3" charset="2"/>
              <a:buChar char=""/>
            </a:pPr>
            <a:r>
              <a:rPr lang="en-US" sz="1500">
                <a:solidFill>
                  <a:srgbClr val="FFFFFF"/>
                </a:solidFill>
              </a:rPr>
              <a:t>5° incontro: 4 settembre 2024, dalle 9:30 alle 10:30 </a:t>
            </a:r>
          </a:p>
        </p:txBody>
      </p:sp>
    </p:spTree>
    <p:extLst>
      <p:ext uri="{BB962C8B-B14F-4D97-AF65-F5344CB8AC3E}">
        <p14:creationId xmlns:p14="http://schemas.microsoft.com/office/powerpoint/2010/main" val="683563013"/>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1" name="Rectangle 4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45" name="Rectangle 4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asellaDiTesto 2">
            <a:extLst>
              <a:ext uri="{FF2B5EF4-FFF2-40B4-BE49-F238E27FC236}">
                <a16:creationId xmlns:a16="http://schemas.microsoft.com/office/drawing/2014/main" id="{CAB9A276-9809-DA2E-AB46-826FB065C046}"/>
              </a:ext>
            </a:extLst>
          </p:cNvPr>
          <p:cNvGraphicFramePr/>
          <p:nvPr>
            <p:extLst>
              <p:ext uri="{D42A27DB-BD31-4B8C-83A1-F6EECF244321}">
                <p14:modId xmlns:p14="http://schemas.microsoft.com/office/powerpoint/2010/main" val="283790240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23005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4"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Libro aperto">
            <a:extLst>
              <a:ext uri="{FF2B5EF4-FFF2-40B4-BE49-F238E27FC236}">
                <a16:creationId xmlns:a16="http://schemas.microsoft.com/office/drawing/2014/main" id="{1E332A27-6C00-6E56-44E7-682407A4AFF9}"/>
              </a:ext>
            </a:extLst>
          </p:cNvPr>
          <p:cNvPicPr>
            <a:picLocks noChangeAspect="1"/>
          </p:cNvPicPr>
          <p:nvPr/>
        </p:nvPicPr>
        <p:blipFill>
          <a:blip r:embed="rId2"/>
          <a:srcRect l="36107" r="37413" b="-2"/>
          <a:stretch/>
        </p:blipFill>
        <p:spPr>
          <a:xfrm>
            <a:off x="20" y="1730"/>
            <a:ext cx="2720524" cy="6858000"/>
          </a:xfrm>
          <a:prstGeom prst="rect">
            <a:avLst/>
          </a:prstGeom>
        </p:spPr>
      </p:pic>
      <p:sp>
        <p:nvSpPr>
          <p:cNvPr id="3" name="CasellaDiTesto 2">
            <a:extLst>
              <a:ext uri="{FF2B5EF4-FFF2-40B4-BE49-F238E27FC236}">
                <a16:creationId xmlns:a16="http://schemas.microsoft.com/office/drawing/2014/main" id="{7959840B-DE27-2BBB-27C6-0AE104BE9014}"/>
              </a:ext>
            </a:extLst>
          </p:cNvPr>
          <p:cNvSpPr txBox="1"/>
          <p:nvPr/>
        </p:nvSpPr>
        <p:spPr>
          <a:xfrm>
            <a:off x="4656667" y="1121229"/>
            <a:ext cx="6847944" cy="4789993"/>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600" b="1" dirty="0">
                <a:solidFill>
                  <a:schemeClr val="tx1">
                    <a:lumMod val="75000"/>
                    <a:lumOff val="25000"/>
                  </a:schemeClr>
                </a:solidFill>
              </a:rPr>
              <a:t>2 - </a:t>
            </a:r>
            <a:r>
              <a:rPr lang="en-US" sz="1600" dirty="0" err="1">
                <a:solidFill>
                  <a:schemeClr val="tx1">
                    <a:lumMod val="75000"/>
                    <a:lumOff val="25000"/>
                  </a:schemeClr>
                </a:solidFill>
              </a:rPr>
              <a:t>Presentazione</a:t>
            </a:r>
            <a:r>
              <a:rPr lang="en-US" sz="1600" dirty="0">
                <a:solidFill>
                  <a:schemeClr val="tx1">
                    <a:lumMod val="75000"/>
                    <a:lumOff val="25000"/>
                  </a:schemeClr>
                </a:solidFill>
              </a:rPr>
              <a:t> </a:t>
            </a:r>
            <a:r>
              <a:rPr lang="en-US" sz="1600" dirty="0" err="1">
                <a:solidFill>
                  <a:schemeClr val="tx1">
                    <a:lumMod val="75000"/>
                    <a:lumOff val="25000"/>
                  </a:schemeClr>
                </a:solidFill>
              </a:rPr>
              <a:t>nel</a:t>
            </a:r>
            <a:r>
              <a:rPr lang="en-US" sz="1600" dirty="0">
                <a:solidFill>
                  <a:schemeClr val="tx1">
                    <a:lumMod val="75000"/>
                    <a:lumOff val="25000"/>
                  </a:schemeClr>
                </a:solidFill>
              </a:rPr>
              <a:t> </a:t>
            </a:r>
            <a:r>
              <a:rPr lang="en-US" sz="1600" dirty="0" err="1">
                <a:solidFill>
                  <a:schemeClr val="tx1">
                    <a:lumMod val="75000"/>
                    <a:lumOff val="25000"/>
                  </a:schemeClr>
                </a:solidFill>
              </a:rPr>
              <a:t>dettaglio</a:t>
            </a:r>
            <a:r>
              <a:rPr lang="en-US" sz="1600" dirty="0">
                <a:solidFill>
                  <a:schemeClr val="tx1">
                    <a:lumMod val="75000"/>
                    <a:lumOff val="25000"/>
                  </a:schemeClr>
                </a:solidFill>
              </a:rPr>
              <a:t> </a:t>
            </a:r>
            <a:r>
              <a:rPr lang="en-US" sz="1600" dirty="0" err="1">
                <a:solidFill>
                  <a:schemeClr val="tx1">
                    <a:lumMod val="75000"/>
                    <a:lumOff val="25000"/>
                  </a:schemeClr>
                </a:solidFill>
              </a:rPr>
              <a:t>dello</a:t>
            </a:r>
            <a:r>
              <a:rPr lang="en-US" sz="1600" dirty="0">
                <a:solidFill>
                  <a:schemeClr val="tx1">
                    <a:lumMod val="75000"/>
                    <a:lumOff val="25000"/>
                  </a:schemeClr>
                </a:solidFill>
              </a:rPr>
              <a:t> script step by step. </a:t>
            </a: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600" dirty="0" err="1">
                <a:solidFill>
                  <a:schemeClr val="tx1">
                    <a:lumMod val="75000"/>
                    <a:lumOff val="25000"/>
                  </a:schemeClr>
                </a:solidFill>
              </a:rPr>
              <a:t>Lettura</a:t>
            </a:r>
            <a:r>
              <a:rPr lang="en-US" sz="1600" dirty="0">
                <a:solidFill>
                  <a:schemeClr val="tx1">
                    <a:lumMod val="75000"/>
                    <a:lumOff val="25000"/>
                  </a:schemeClr>
                </a:solidFill>
              </a:rPr>
              <a:t> del </a:t>
            </a:r>
            <a:r>
              <a:rPr lang="en-US" sz="1600" dirty="0" err="1">
                <a:solidFill>
                  <a:schemeClr val="tx1">
                    <a:lumMod val="75000"/>
                    <a:lumOff val="25000"/>
                  </a:schemeClr>
                </a:solidFill>
              </a:rPr>
              <a:t>racconto</a:t>
            </a:r>
            <a:r>
              <a:rPr lang="en-US" sz="1600" dirty="0">
                <a:solidFill>
                  <a:schemeClr val="tx1">
                    <a:lumMod val="75000"/>
                    <a:lumOff val="25000"/>
                  </a:schemeClr>
                </a:solidFill>
              </a:rPr>
              <a:t> e </a:t>
            </a:r>
            <a:r>
              <a:rPr lang="en-US" sz="1600" dirty="0" err="1">
                <a:solidFill>
                  <a:schemeClr val="tx1">
                    <a:lumMod val="75000"/>
                    <a:lumOff val="25000"/>
                  </a:schemeClr>
                </a:solidFill>
              </a:rPr>
              <a:t>ricerca</a:t>
            </a:r>
            <a:r>
              <a:rPr lang="en-US" sz="1600" dirty="0">
                <a:solidFill>
                  <a:schemeClr val="tx1">
                    <a:lumMod val="75000"/>
                    <a:lumOff val="25000"/>
                  </a:schemeClr>
                </a:solidFill>
              </a:rPr>
              <a:t> </a:t>
            </a:r>
            <a:r>
              <a:rPr lang="en-US" sz="1600" dirty="0" err="1">
                <a:solidFill>
                  <a:schemeClr val="tx1">
                    <a:lumMod val="75000"/>
                    <a:lumOff val="25000"/>
                  </a:schemeClr>
                </a:solidFill>
              </a:rPr>
              <a:t>della</a:t>
            </a:r>
            <a:r>
              <a:rPr lang="en-US" sz="1600" dirty="0">
                <a:solidFill>
                  <a:schemeClr val="tx1">
                    <a:lumMod val="75000"/>
                    <a:lumOff val="25000"/>
                  </a:schemeClr>
                </a:solidFill>
              </a:rPr>
              <a:t> </a:t>
            </a:r>
            <a:r>
              <a:rPr lang="en-US" sz="1600" dirty="0" err="1">
                <a:solidFill>
                  <a:schemeClr val="tx1">
                    <a:lumMod val="75000"/>
                    <a:lumOff val="25000"/>
                  </a:schemeClr>
                </a:solidFill>
              </a:rPr>
              <a:t>biografia</a:t>
            </a:r>
            <a:r>
              <a:rPr lang="en-US" sz="1600" dirty="0">
                <a:solidFill>
                  <a:schemeClr val="tx1">
                    <a:lumMod val="75000"/>
                    <a:lumOff val="25000"/>
                  </a:schemeClr>
                </a:solidFill>
              </a:rPr>
              <a:t> </a:t>
            </a:r>
            <a:r>
              <a:rPr lang="en-US" sz="1600" dirty="0" err="1">
                <a:solidFill>
                  <a:schemeClr val="tx1">
                    <a:lumMod val="75000"/>
                    <a:lumOff val="25000"/>
                  </a:schemeClr>
                </a:solidFill>
              </a:rPr>
              <a:t>dell’autore</a:t>
            </a:r>
            <a:r>
              <a:rPr lang="en-US" sz="1600" dirty="0">
                <a:solidFill>
                  <a:schemeClr val="tx1">
                    <a:lumMod val="75000"/>
                    <a:lumOff val="25000"/>
                  </a:schemeClr>
                </a:solidFill>
              </a:rPr>
              <a:t>, del </a:t>
            </a:r>
            <a:r>
              <a:rPr lang="en-US" sz="1600" dirty="0" err="1">
                <a:solidFill>
                  <a:schemeClr val="tx1">
                    <a:lumMod val="75000"/>
                    <a:lumOff val="25000"/>
                  </a:schemeClr>
                </a:solidFill>
              </a:rPr>
              <a:t>contesto</a:t>
            </a:r>
            <a:r>
              <a:rPr lang="en-US" sz="1600" dirty="0">
                <a:solidFill>
                  <a:schemeClr val="tx1">
                    <a:lumMod val="75000"/>
                    <a:lumOff val="25000"/>
                  </a:schemeClr>
                </a:solidFill>
              </a:rPr>
              <a:t> </a:t>
            </a:r>
            <a:r>
              <a:rPr lang="en-US" sz="1600" dirty="0" err="1">
                <a:solidFill>
                  <a:schemeClr val="tx1">
                    <a:lumMod val="75000"/>
                    <a:lumOff val="25000"/>
                  </a:schemeClr>
                </a:solidFill>
              </a:rPr>
              <a:t>nel</a:t>
            </a:r>
            <a:r>
              <a:rPr lang="en-US" sz="1600" dirty="0">
                <a:solidFill>
                  <a:schemeClr val="tx1">
                    <a:lumMod val="75000"/>
                    <a:lumOff val="25000"/>
                  </a:schemeClr>
                </a:solidFill>
              </a:rPr>
              <a:t> quale </a:t>
            </a:r>
            <a:r>
              <a:rPr lang="en-US" sz="1600" dirty="0" err="1">
                <a:solidFill>
                  <a:schemeClr val="tx1">
                    <a:lumMod val="75000"/>
                    <a:lumOff val="25000"/>
                  </a:schemeClr>
                </a:solidFill>
              </a:rPr>
              <a:t>l’autore</a:t>
            </a:r>
            <a:r>
              <a:rPr lang="en-US" sz="1600" dirty="0">
                <a:solidFill>
                  <a:schemeClr val="tx1">
                    <a:lumMod val="75000"/>
                    <a:lumOff val="25000"/>
                  </a:schemeClr>
                </a:solidFill>
              </a:rPr>
              <a:t> è </a:t>
            </a:r>
            <a:r>
              <a:rPr lang="en-US" sz="1600" dirty="0" err="1">
                <a:solidFill>
                  <a:schemeClr val="tx1">
                    <a:lumMod val="75000"/>
                    <a:lumOff val="25000"/>
                  </a:schemeClr>
                </a:solidFill>
              </a:rPr>
              <a:t>nato</a:t>
            </a:r>
            <a:r>
              <a:rPr lang="en-US" sz="1600" dirty="0">
                <a:solidFill>
                  <a:schemeClr val="tx1">
                    <a:lumMod val="75000"/>
                    <a:lumOff val="25000"/>
                  </a:schemeClr>
                </a:solidFill>
              </a:rPr>
              <a:t> e dove </a:t>
            </a:r>
            <a:r>
              <a:rPr lang="en-US" sz="1600" dirty="0" err="1">
                <a:solidFill>
                  <a:schemeClr val="tx1">
                    <a:lumMod val="75000"/>
                    <a:lumOff val="25000"/>
                  </a:schemeClr>
                </a:solidFill>
              </a:rPr>
              <a:t>vive</a:t>
            </a:r>
            <a:r>
              <a:rPr lang="en-US" sz="1600" dirty="0">
                <a:solidFill>
                  <a:schemeClr val="tx1">
                    <a:lumMod val="75000"/>
                    <a:lumOff val="25000"/>
                  </a:schemeClr>
                </a:solidFill>
              </a:rPr>
              <a:t> (</a:t>
            </a:r>
            <a:r>
              <a:rPr lang="en-US" sz="1600" dirty="0" err="1">
                <a:solidFill>
                  <a:schemeClr val="tx1">
                    <a:lumMod val="75000"/>
                    <a:lumOff val="25000"/>
                  </a:schemeClr>
                </a:solidFill>
              </a:rPr>
              <a:t>Quartiere</a:t>
            </a:r>
            <a:r>
              <a:rPr lang="en-US" sz="1600" dirty="0">
                <a:solidFill>
                  <a:schemeClr val="tx1">
                    <a:lumMod val="75000"/>
                    <a:lumOff val="25000"/>
                  </a:schemeClr>
                </a:solidFill>
              </a:rPr>
              <a:t> </a:t>
            </a:r>
            <a:r>
              <a:rPr lang="en-US" sz="1600" dirty="0" err="1">
                <a:solidFill>
                  <a:schemeClr val="tx1">
                    <a:lumMod val="75000"/>
                    <a:lumOff val="25000"/>
                  </a:schemeClr>
                </a:solidFill>
              </a:rPr>
              <a:t>Scampia</a:t>
            </a:r>
            <a:r>
              <a:rPr lang="en-US" sz="1600" dirty="0">
                <a:solidFill>
                  <a:schemeClr val="tx1">
                    <a:lumMod val="75000"/>
                    <a:lumOff val="25000"/>
                  </a:schemeClr>
                </a:solidFill>
              </a:rPr>
              <a:t> di Napoli).</a:t>
            </a: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600" dirty="0">
                <a:solidFill>
                  <a:schemeClr val="tx1">
                    <a:lumMod val="75000"/>
                    <a:lumOff val="25000"/>
                  </a:schemeClr>
                </a:solidFill>
              </a:rPr>
              <a:t>Sono state individuate le </a:t>
            </a:r>
            <a:r>
              <a:rPr lang="en-US" sz="1600" dirty="0" err="1">
                <a:solidFill>
                  <a:schemeClr val="tx1">
                    <a:lumMod val="75000"/>
                    <a:lumOff val="25000"/>
                  </a:schemeClr>
                </a:solidFill>
              </a:rPr>
              <a:t>principali</a:t>
            </a:r>
            <a:r>
              <a:rPr lang="en-US" sz="1600" dirty="0">
                <a:solidFill>
                  <a:schemeClr val="tx1">
                    <a:lumMod val="75000"/>
                    <a:lumOff val="25000"/>
                  </a:schemeClr>
                </a:solidFill>
              </a:rPr>
              <a:t> </a:t>
            </a:r>
            <a:r>
              <a:rPr lang="en-US" sz="1600" dirty="0" err="1">
                <a:solidFill>
                  <a:schemeClr val="tx1">
                    <a:lumMod val="75000"/>
                    <a:lumOff val="25000"/>
                  </a:schemeClr>
                </a:solidFill>
              </a:rPr>
              <a:t>emozioni</a:t>
            </a:r>
            <a:r>
              <a:rPr lang="en-US" sz="1600" dirty="0">
                <a:solidFill>
                  <a:schemeClr val="tx1">
                    <a:lumMod val="75000"/>
                    <a:lumOff val="25000"/>
                  </a:schemeClr>
                </a:solidFill>
              </a:rPr>
              <a:t> e </a:t>
            </a:r>
            <a:r>
              <a:rPr lang="en-US" sz="1600" dirty="0" err="1">
                <a:solidFill>
                  <a:schemeClr val="tx1">
                    <a:lumMod val="75000"/>
                    <a:lumOff val="25000"/>
                  </a:schemeClr>
                </a:solidFill>
              </a:rPr>
              <a:t>immagini</a:t>
            </a:r>
            <a:r>
              <a:rPr lang="en-US" sz="1600" dirty="0">
                <a:solidFill>
                  <a:schemeClr val="tx1">
                    <a:lumMod val="75000"/>
                    <a:lumOff val="25000"/>
                  </a:schemeClr>
                </a:solidFill>
              </a:rPr>
              <a:t> </a:t>
            </a:r>
            <a:r>
              <a:rPr lang="en-US" sz="1600" dirty="0" err="1">
                <a:solidFill>
                  <a:schemeClr val="tx1">
                    <a:lumMod val="75000"/>
                    <a:lumOff val="25000"/>
                  </a:schemeClr>
                </a:solidFill>
              </a:rPr>
              <a:t>suscitate</a:t>
            </a:r>
            <a:r>
              <a:rPr lang="en-US" sz="1600" dirty="0">
                <a:solidFill>
                  <a:schemeClr val="tx1">
                    <a:lumMod val="75000"/>
                    <a:lumOff val="25000"/>
                  </a:schemeClr>
                </a:solidFill>
              </a:rPr>
              <a:t> </a:t>
            </a:r>
            <a:r>
              <a:rPr lang="en-US" sz="1600" dirty="0" err="1">
                <a:solidFill>
                  <a:schemeClr val="tx1">
                    <a:lumMod val="75000"/>
                    <a:lumOff val="25000"/>
                  </a:schemeClr>
                </a:solidFill>
              </a:rPr>
              <a:t>dalla</a:t>
            </a:r>
            <a:r>
              <a:rPr lang="en-US" sz="1600" dirty="0">
                <a:solidFill>
                  <a:schemeClr val="tx1">
                    <a:lumMod val="75000"/>
                    <a:lumOff val="25000"/>
                  </a:schemeClr>
                </a:solidFill>
              </a:rPr>
              <a:t> </a:t>
            </a:r>
            <a:r>
              <a:rPr lang="en-US" sz="1600" dirty="0" err="1">
                <a:solidFill>
                  <a:schemeClr val="tx1">
                    <a:lumMod val="75000"/>
                    <a:lumOff val="25000"/>
                  </a:schemeClr>
                </a:solidFill>
              </a:rPr>
              <a:t>lettura</a:t>
            </a:r>
            <a:r>
              <a:rPr lang="en-US" sz="1600" dirty="0">
                <a:solidFill>
                  <a:schemeClr val="tx1">
                    <a:lumMod val="75000"/>
                    <a:lumOff val="25000"/>
                  </a:schemeClr>
                </a:solidFill>
              </a:rPr>
              <a:t> con </a:t>
            </a:r>
            <a:r>
              <a:rPr lang="en-US" sz="1600" dirty="0" err="1">
                <a:solidFill>
                  <a:schemeClr val="tx1">
                    <a:lumMod val="75000"/>
                    <a:lumOff val="25000"/>
                  </a:schemeClr>
                </a:solidFill>
              </a:rPr>
              <a:t>conseguente</a:t>
            </a:r>
            <a:r>
              <a:rPr lang="en-US" sz="1600" dirty="0">
                <a:solidFill>
                  <a:schemeClr val="tx1">
                    <a:lumMod val="75000"/>
                    <a:lumOff val="25000"/>
                  </a:schemeClr>
                </a:solidFill>
              </a:rPr>
              <a:t> </a:t>
            </a:r>
            <a:r>
              <a:rPr lang="en-US" sz="1600" dirty="0" err="1">
                <a:solidFill>
                  <a:schemeClr val="tx1">
                    <a:lumMod val="75000"/>
                    <a:lumOff val="25000"/>
                  </a:schemeClr>
                </a:solidFill>
              </a:rPr>
              <a:t>ricerca</a:t>
            </a:r>
            <a:r>
              <a:rPr lang="en-US" sz="1600" dirty="0">
                <a:solidFill>
                  <a:schemeClr val="tx1">
                    <a:lumMod val="75000"/>
                    <a:lumOff val="25000"/>
                  </a:schemeClr>
                </a:solidFill>
              </a:rPr>
              <a:t> di canzoni e </a:t>
            </a:r>
            <a:r>
              <a:rPr lang="en-US" sz="1600" dirty="0" err="1">
                <a:solidFill>
                  <a:schemeClr val="tx1">
                    <a:lumMod val="75000"/>
                    <a:lumOff val="25000"/>
                  </a:schemeClr>
                </a:solidFill>
              </a:rPr>
              <a:t>musiche</a:t>
            </a:r>
            <a:r>
              <a:rPr lang="en-US" sz="1600" dirty="0">
                <a:solidFill>
                  <a:schemeClr val="tx1">
                    <a:lumMod val="75000"/>
                    <a:lumOff val="25000"/>
                  </a:schemeClr>
                </a:solidFill>
              </a:rPr>
              <a:t> </a:t>
            </a:r>
            <a:r>
              <a:rPr lang="en-US" sz="1600" dirty="0" err="1">
                <a:solidFill>
                  <a:schemeClr val="tx1">
                    <a:lumMod val="75000"/>
                    <a:lumOff val="25000"/>
                  </a:schemeClr>
                </a:solidFill>
              </a:rPr>
              <a:t>idonee</a:t>
            </a:r>
            <a:r>
              <a:rPr lang="en-US" sz="1600" dirty="0">
                <a:solidFill>
                  <a:schemeClr val="tx1">
                    <a:lumMod val="75000"/>
                    <a:lumOff val="25000"/>
                  </a:schemeClr>
                </a:solidFill>
              </a:rPr>
              <a:t> a </a:t>
            </a:r>
            <a:r>
              <a:rPr lang="en-US" sz="1600" dirty="0" err="1">
                <a:solidFill>
                  <a:schemeClr val="tx1">
                    <a:lumMod val="75000"/>
                    <a:lumOff val="25000"/>
                  </a:schemeClr>
                </a:solidFill>
              </a:rPr>
              <a:t>descrivere</a:t>
            </a:r>
            <a:r>
              <a:rPr lang="en-US" sz="1600" dirty="0">
                <a:solidFill>
                  <a:schemeClr val="tx1">
                    <a:lumMod val="75000"/>
                    <a:lumOff val="25000"/>
                  </a:schemeClr>
                </a:solidFill>
              </a:rPr>
              <a:t> </a:t>
            </a:r>
            <a:r>
              <a:rPr lang="en-US" sz="1600" dirty="0" err="1">
                <a:solidFill>
                  <a:schemeClr val="tx1">
                    <a:lumMod val="75000"/>
                    <a:lumOff val="25000"/>
                  </a:schemeClr>
                </a:solidFill>
              </a:rPr>
              <a:t>tali</a:t>
            </a:r>
            <a:r>
              <a:rPr lang="en-US" sz="1600" dirty="0">
                <a:solidFill>
                  <a:schemeClr val="tx1">
                    <a:lumMod val="75000"/>
                    <a:lumOff val="25000"/>
                  </a:schemeClr>
                </a:solidFill>
              </a:rPr>
              <a:t> </a:t>
            </a:r>
            <a:r>
              <a:rPr lang="en-US" sz="1600" dirty="0" err="1">
                <a:solidFill>
                  <a:schemeClr val="tx1">
                    <a:lumMod val="75000"/>
                    <a:lumOff val="25000"/>
                  </a:schemeClr>
                </a:solidFill>
              </a:rPr>
              <a:t>stati</a:t>
            </a:r>
            <a:r>
              <a:rPr lang="en-US" sz="1600" dirty="0">
                <a:solidFill>
                  <a:schemeClr val="tx1">
                    <a:lumMod val="75000"/>
                    <a:lumOff val="25000"/>
                  </a:schemeClr>
                </a:solidFill>
              </a:rPr>
              <a:t> </a:t>
            </a:r>
            <a:r>
              <a:rPr lang="en-US" sz="1600" dirty="0" err="1">
                <a:solidFill>
                  <a:schemeClr val="tx1">
                    <a:lumMod val="75000"/>
                    <a:lumOff val="25000"/>
                  </a:schemeClr>
                </a:solidFill>
              </a:rPr>
              <a:t>d’animo</a:t>
            </a:r>
            <a:r>
              <a:rPr lang="en-US" sz="1600" dirty="0">
                <a:solidFill>
                  <a:schemeClr val="tx1">
                    <a:lumMod val="75000"/>
                    <a:lumOff val="25000"/>
                  </a:schemeClr>
                </a:solidFill>
              </a:rPr>
              <a:t>. A </a:t>
            </a:r>
            <a:r>
              <a:rPr lang="en-US" sz="1600" dirty="0" err="1">
                <a:solidFill>
                  <a:schemeClr val="tx1">
                    <a:lumMod val="75000"/>
                    <a:lumOff val="25000"/>
                  </a:schemeClr>
                </a:solidFill>
              </a:rPr>
              <a:t>seguire</a:t>
            </a:r>
            <a:r>
              <a:rPr lang="en-US" sz="1600" dirty="0">
                <a:solidFill>
                  <a:schemeClr val="tx1">
                    <a:lumMod val="75000"/>
                    <a:lumOff val="25000"/>
                  </a:schemeClr>
                </a:solidFill>
              </a:rPr>
              <a:t> è </a:t>
            </a:r>
            <a:r>
              <a:rPr lang="en-US" sz="1600" dirty="0" err="1">
                <a:solidFill>
                  <a:schemeClr val="tx1">
                    <a:lumMod val="75000"/>
                    <a:lumOff val="25000"/>
                  </a:schemeClr>
                </a:solidFill>
              </a:rPr>
              <a:t>stata</a:t>
            </a:r>
            <a:r>
              <a:rPr lang="en-US" sz="1600" dirty="0">
                <a:solidFill>
                  <a:schemeClr val="tx1">
                    <a:lumMod val="75000"/>
                    <a:lumOff val="25000"/>
                  </a:schemeClr>
                </a:solidFill>
              </a:rPr>
              <a:t> </a:t>
            </a:r>
            <a:r>
              <a:rPr lang="en-US" sz="1600" dirty="0" err="1">
                <a:solidFill>
                  <a:schemeClr val="tx1">
                    <a:lumMod val="75000"/>
                    <a:lumOff val="25000"/>
                  </a:schemeClr>
                </a:solidFill>
              </a:rPr>
              <a:t>fatta</a:t>
            </a:r>
            <a:r>
              <a:rPr lang="en-US" sz="1600" dirty="0">
                <a:solidFill>
                  <a:schemeClr val="tx1">
                    <a:lumMod val="75000"/>
                    <a:lumOff val="25000"/>
                  </a:schemeClr>
                </a:solidFill>
              </a:rPr>
              <a:t> </a:t>
            </a:r>
            <a:r>
              <a:rPr lang="en-US" sz="1600" dirty="0" err="1">
                <a:solidFill>
                  <a:schemeClr val="tx1">
                    <a:lumMod val="75000"/>
                    <a:lumOff val="25000"/>
                  </a:schemeClr>
                </a:solidFill>
              </a:rPr>
              <a:t>un’attenta</a:t>
            </a:r>
            <a:r>
              <a:rPr lang="en-US" sz="1600" dirty="0">
                <a:solidFill>
                  <a:schemeClr val="tx1">
                    <a:lumMod val="75000"/>
                    <a:lumOff val="25000"/>
                  </a:schemeClr>
                </a:solidFill>
              </a:rPr>
              <a:t> </a:t>
            </a:r>
            <a:r>
              <a:rPr lang="en-US" sz="1600" dirty="0" err="1">
                <a:solidFill>
                  <a:schemeClr val="tx1">
                    <a:lumMod val="75000"/>
                    <a:lumOff val="25000"/>
                  </a:schemeClr>
                </a:solidFill>
              </a:rPr>
              <a:t>analisi</a:t>
            </a:r>
            <a:r>
              <a:rPr lang="en-US" sz="1600" dirty="0">
                <a:solidFill>
                  <a:schemeClr val="tx1">
                    <a:lumMod val="75000"/>
                    <a:lumOff val="25000"/>
                  </a:schemeClr>
                </a:solidFill>
              </a:rPr>
              <a:t> </a:t>
            </a:r>
            <a:r>
              <a:rPr lang="en-US" sz="1600" dirty="0" err="1">
                <a:solidFill>
                  <a:schemeClr val="tx1">
                    <a:lumMod val="75000"/>
                    <a:lumOff val="25000"/>
                  </a:schemeClr>
                </a:solidFill>
              </a:rPr>
              <a:t>dell’ambientazione</a:t>
            </a:r>
            <a:r>
              <a:rPr lang="en-US" sz="1600" dirty="0">
                <a:solidFill>
                  <a:schemeClr val="tx1">
                    <a:lumMod val="75000"/>
                    <a:lumOff val="25000"/>
                  </a:schemeClr>
                </a:solidFill>
              </a:rPr>
              <a:t> e del </a:t>
            </a:r>
            <a:r>
              <a:rPr lang="en-US" sz="1600" dirty="0" err="1">
                <a:solidFill>
                  <a:schemeClr val="tx1">
                    <a:lumMod val="75000"/>
                    <a:lumOff val="25000"/>
                  </a:schemeClr>
                </a:solidFill>
              </a:rPr>
              <a:t>contesto</a:t>
            </a:r>
            <a:r>
              <a:rPr lang="en-US" sz="1600" dirty="0">
                <a:solidFill>
                  <a:schemeClr val="tx1">
                    <a:lumMod val="75000"/>
                    <a:lumOff val="25000"/>
                  </a:schemeClr>
                </a:solidFill>
              </a:rPr>
              <a:t> del </a:t>
            </a:r>
            <a:r>
              <a:rPr lang="en-US" sz="1600" dirty="0" err="1">
                <a:solidFill>
                  <a:schemeClr val="tx1">
                    <a:lumMod val="75000"/>
                    <a:lumOff val="25000"/>
                  </a:schemeClr>
                </a:solidFill>
              </a:rPr>
              <a:t>racconto</a:t>
            </a:r>
            <a:r>
              <a:rPr lang="en-US" sz="1600" dirty="0">
                <a:solidFill>
                  <a:schemeClr val="tx1">
                    <a:lumMod val="75000"/>
                    <a:lumOff val="25000"/>
                  </a:schemeClr>
                </a:solidFill>
              </a:rPr>
              <a:t>. </a:t>
            </a:r>
          </a:p>
          <a:p>
            <a:pPr>
              <a:lnSpc>
                <a:spcPct val="90000"/>
              </a:lnSpc>
              <a:spcBef>
                <a:spcPts val="1000"/>
              </a:spcBef>
              <a:buClr>
                <a:schemeClr val="accent1"/>
              </a:buClr>
              <a:buFont typeface="Wingdings 3" charset="2"/>
              <a:buChar char=""/>
            </a:pPr>
            <a:endParaRPr lang="en-US" sz="1600" dirty="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600" dirty="0">
                <a:solidFill>
                  <a:schemeClr val="tx1">
                    <a:lumMod val="75000"/>
                    <a:lumOff val="25000"/>
                  </a:schemeClr>
                </a:solidFill>
              </a:rPr>
              <a:t>In ultimo, </a:t>
            </a:r>
            <a:r>
              <a:rPr lang="en-US" sz="1600" dirty="0" err="1">
                <a:solidFill>
                  <a:schemeClr val="tx1">
                    <a:lumMod val="75000"/>
                    <a:lumOff val="25000"/>
                  </a:schemeClr>
                </a:solidFill>
              </a:rPr>
              <a:t>si</a:t>
            </a:r>
            <a:r>
              <a:rPr lang="en-US" sz="1600" dirty="0">
                <a:solidFill>
                  <a:schemeClr val="tx1">
                    <a:lumMod val="75000"/>
                    <a:lumOff val="25000"/>
                  </a:schemeClr>
                </a:solidFill>
              </a:rPr>
              <a:t> è </a:t>
            </a:r>
            <a:r>
              <a:rPr lang="en-US" sz="1600" dirty="0" err="1">
                <a:solidFill>
                  <a:schemeClr val="tx1">
                    <a:lumMod val="75000"/>
                    <a:lumOff val="25000"/>
                  </a:schemeClr>
                </a:solidFill>
              </a:rPr>
              <a:t>passati</a:t>
            </a:r>
            <a:r>
              <a:rPr lang="en-US" sz="1600" dirty="0">
                <a:solidFill>
                  <a:schemeClr val="tx1">
                    <a:lumMod val="75000"/>
                    <a:lumOff val="25000"/>
                  </a:schemeClr>
                </a:solidFill>
              </a:rPr>
              <a:t> </a:t>
            </a:r>
            <a:r>
              <a:rPr lang="en-US" sz="1600" dirty="0" err="1">
                <a:solidFill>
                  <a:schemeClr val="tx1">
                    <a:lumMod val="75000"/>
                    <a:lumOff val="25000"/>
                  </a:schemeClr>
                </a:solidFill>
              </a:rPr>
              <a:t>alla</a:t>
            </a:r>
            <a:r>
              <a:rPr lang="en-US" sz="1600" dirty="0">
                <a:solidFill>
                  <a:schemeClr val="tx1">
                    <a:lumMod val="75000"/>
                    <a:lumOff val="25000"/>
                  </a:schemeClr>
                </a:solidFill>
              </a:rPr>
              <a:t> </a:t>
            </a:r>
            <a:r>
              <a:rPr lang="en-US" sz="1600" dirty="0" err="1">
                <a:solidFill>
                  <a:schemeClr val="tx1">
                    <a:lumMod val="75000"/>
                    <a:lumOff val="25000"/>
                  </a:schemeClr>
                </a:solidFill>
              </a:rPr>
              <a:t>scelta</a:t>
            </a:r>
            <a:r>
              <a:rPr lang="en-US" sz="1600" dirty="0">
                <a:solidFill>
                  <a:schemeClr val="tx1">
                    <a:lumMod val="75000"/>
                    <a:lumOff val="25000"/>
                  </a:schemeClr>
                </a:solidFill>
              </a:rPr>
              <a:t> </a:t>
            </a:r>
            <a:r>
              <a:rPr lang="en-US" sz="1600" dirty="0" err="1">
                <a:solidFill>
                  <a:schemeClr val="tx1">
                    <a:lumMod val="75000"/>
                    <a:lumOff val="25000"/>
                  </a:schemeClr>
                </a:solidFill>
              </a:rPr>
              <a:t>dei</a:t>
            </a:r>
            <a:r>
              <a:rPr lang="en-US" sz="1600" dirty="0">
                <a:solidFill>
                  <a:schemeClr val="tx1">
                    <a:lumMod val="75000"/>
                    <a:lumOff val="25000"/>
                  </a:schemeClr>
                </a:solidFill>
              </a:rPr>
              <a:t> </a:t>
            </a:r>
            <a:r>
              <a:rPr lang="en-US" sz="1600" dirty="0" err="1">
                <a:solidFill>
                  <a:schemeClr val="tx1">
                    <a:lumMod val="75000"/>
                    <a:lumOff val="25000"/>
                  </a:schemeClr>
                </a:solidFill>
              </a:rPr>
              <a:t>brani</a:t>
            </a:r>
            <a:r>
              <a:rPr lang="en-US" sz="1600" dirty="0">
                <a:solidFill>
                  <a:schemeClr val="tx1">
                    <a:lumMod val="75000"/>
                    <a:lumOff val="25000"/>
                  </a:schemeClr>
                </a:solidFill>
              </a:rPr>
              <a:t> da </a:t>
            </a:r>
            <a:r>
              <a:rPr lang="en-US" sz="1600" dirty="0" err="1">
                <a:solidFill>
                  <a:schemeClr val="tx1">
                    <a:lumMod val="75000"/>
                    <a:lumOff val="25000"/>
                  </a:schemeClr>
                </a:solidFill>
              </a:rPr>
              <a:t>leggere</a:t>
            </a:r>
            <a:r>
              <a:rPr lang="en-US" sz="1600" dirty="0">
                <a:solidFill>
                  <a:schemeClr val="tx1">
                    <a:lumMod val="75000"/>
                    <a:lumOff val="25000"/>
                  </a:schemeClr>
                </a:solidFill>
              </a:rPr>
              <a:t> per il podcast. Prima </a:t>
            </a:r>
            <a:r>
              <a:rPr lang="en-US" sz="1600" dirty="0" err="1">
                <a:solidFill>
                  <a:schemeClr val="tx1">
                    <a:lumMod val="75000"/>
                    <a:lumOff val="25000"/>
                  </a:schemeClr>
                </a:solidFill>
              </a:rPr>
              <a:t>della</a:t>
            </a:r>
            <a:r>
              <a:rPr lang="en-US" sz="1600" dirty="0">
                <a:solidFill>
                  <a:schemeClr val="tx1">
                    <a:lumMod val="75000"/>
                    <a:lumOff val="25000"/>
                  </a:schemeClr>
                </a:solidFill>
              </a:rPr>
              <a:t> </a:t>
            </a:r>
            <a:r>
              <a:rPr lang="en-US" sz="1600" dirty="0" err="1">
                <a:solidFill>
                  <a:schemeClr val="tx1">
                    <a:lumMod val="75000"/>
                    <a:lumOff val="25000"/>
                  </a:schemeClr>
                </a:solidFill>
              </a:rPr>
              <a:t>chiusura</a:t>
            </a:r>
            <a:r>
              <a:rPr lang="en-US" sz="1600" dirty="0">
                <a:solidFill>
                  <a:schemeClr val="tx1">
                    <a:lumMod val="75000"/>
                    <a:lumOff val="25000"/>
                  </a:schemeClr>
                </a:solidFill>
              </a:rPr>
              <a:t> </a:t>
            </a:r>
            <a:r>
              <a:rPr lang="en-US" sz="1600" dirty="0" err="1">
                <a:solidFill>
                  <a:schemeClr val="tx1">
                    <a:lumMod val="75000"/>
                    <a:lumOff val="25000"/>
                  </a:schemeClr>
                </a:solidFill>
              </a:rPr>
              <a:t>dell’incontro</a:t>
            </a:r>
            <a:r>
              <a:rPr lang="en-US" sz="1600" dirty="0">
                <a:solidFill>
                  <a:schemeClr val="tx1">
                    <a:lumMod val="75000"/>
                    <a:lumOff val="25000"/>
                  </a:schemeClr>
                </a:solidFill>
              </a:rPr>
              <a:t> è </a:t>
            </a:r>
            <a:r>
              <a:rPr lang="en-US" sz="1600" dirty="0" err="1">
                <a:solidFill>
                  <a:schemeClr val="tx1">
                    <a:lumMod val="75000"/>
                    <a:lumOff val="25000"/>
                  </a:schemeClr>
                </a:solidFill>
              </a:rPr>
              <a:t>stata</a:t>
            </a:r>
            <a:r>
              <a:rPr lang="en-US" sz="1600" dirty="0">
                <a:solidFill>
                  <a:schemeClr val="tx1">
                    <a:lumMod val="75000"/>
                    <a:lumOff val="25000"/>
                  </a:schemeClr>
                </a:solidFill>
              </a:rPr>
              <a:t> </a:t>
            </a:r>
            <a:r>
              <a:rPr lang="en-US" sz="1600" dirty="0" err="1">
                <a:solidFill>
                  <a:schemeClr val="tx1">
                    <a:lumMod val="75000"/>
                    <a:lumOff val="25000"/>
                  </a:schemeClr>
                </a:solidFill>
              </a:rPr>
              <a:t>abbozzata</a:t>
            </a:r>
            <a:r>
              <a:rPr lang="en-US" sz="1600" dirty="0">
                <a:solidFill>
                  <a:schemeClr val="tx1">
                    <a:lumMod val="75000"/>
                    <a:lumOff val="25000"/>
                  </a:schemeClr>
                </a:solidFill>
              </a:rPr>
              <a:t> la </a:t>
            </a:r>
            <a:r>
              <a:rPr lang="en-US" sz="1600" dirty="0" err="1">
                <a:solidFill>
                  <a:schemeClr val="tx1">
                    <a:lumMod val="75000"/>
                    <a:lumOff val="25000"/>
                  </a:schemeClr>
                </a:solidFill>
              </a:rPr>
              <a:t>scrittura</a:t>
            </a:r>
            <a:r>
              <a:rPr lang="en-US" sz="1600" dirty="0">
                <a:solidFill>
                  <a:schemeClr val="tx1">
                    <a:lumMod val="75000"/>
                    <a:lumOff val="25000"/>
                  </a:schemeClr>
                </a:solidFill>
              </a:rPr>
              <a:t> </a:t>
            </a:r>
            <a:r>
              <a:rPr lang="en-US" sz="1600" dirty="0" err="1">
                <a:solidFill>
                  <a:schemeClr val="tx1">
                    <a:lumMod val="75000"/>
                    <a:lumOff val="25000"/>
                  </a:schemeClr>
                </a:solidFill>
              </a:rPr>
              <a:t>dei</a:t>
            </a:r>
            <a:r>
              <a:rPr lang="en-US" sz="1600" dirty="0">
                <a:solidFill>
                  <a:schemeClr val="tx1">
                    <a:lumMod val="75000"/>
                    <a:lumOff val="25000"/>
                  </a:schemeClr>
                </a:solidFill>
              </a:rPr>
              <a:t> </a:t>
            </a:r>
            <a:r>
              <a:rPr lang="en-US" sz="1600" dirty="0" err="1">
                <a:solidFill>
                  <a:schemeClr val="tx1">
                    <a:lumMod val="75000"/>
                    <a:lumOff val="25000"/>
                  </a:schemeClr>
                </a:solidFill>
              </a:rPr>
              <a:t>contenuti</a:t>
            </a:r>
            <a:r>
              <a:rPr lang="en-US" sz="1600" dirty="0">
                <a:solidFill>
                  <a:schemeClr val="tx1">
                    <a:lumMod val="75000"/>
                    <a:lumOff val="25000"/>
                  </a:schemeClr>
                </a:solidFill>
              </a:rPr>
              <a:t> del podcast (intro speaker; 1° </a:t>
            </a:r>
            <a:r>
              <a:rPr lang="en-US" sz="1600" dirty="0" err="1">
                <a:solidFill>
                  <a:schemeClr val="tx1">
                    <a:lumMod val="75000"/>
                    <a:lumOff val="25000"/>
                  </a:schemeClr>
                </a:solidFill>
              </a:rPr>
              <a:t>brano</a:t>
            </a:r>
            <a:r>
              <a:rPr lang="en-US" sz="1600" dirty="0">
                <a:solidFill>
                  <a:schemeClr val="tx1">
                    <a:lumMod val="75000"/>
                    <a:lumOff val="25000"/>
                  </a:schemeClr>
                </a:solidFill>
              </a:rPr>
              <a:t>; </a:t>
            </a:r>
            <a:r>
              <a:rPr lang="en-US" sz="1600" dirty="0" err="1">
                <a:solidFill>
                  <a:schemeClr val="tx1">
                    <a:lumMod val="75000"/>
                    <a:lumOff val="25000"/>
                  </a:schemeClr>
                </a:solidFill>
              </a:rPr>
              <a:t>biografia</a:t>
            </a:r>
            <a:r>
              <a:rPr lang="en-US" sz="1600" dirty="0">
                <a:solidFill>
                  <a:schemeClr val="tx1">
                    <a:lumMod val="75000"/>
                    <a:lumOff val="25000"/>
                  </a:schemeClr>
                </a:solidFill>
              </a:rPr>
              <a:t> </a:t>
            </a:r>
            <a:r>
              <a:rPr lang="en-US" sz="1600" dirty="0" err="1">
                <a:solidFill>
                  <a:schemeClr val="tx1">
                    <a:lumMod val="75000"/>
                    <a:lumOff val="25000"/>
                  </a:schemeClr>
                </a:solidFill>
              </a:rPr>
              <a:t>dell’autore</a:t>
            </a:r>
            <a:r>
              <a:rPr lang="en-US" sz="1600" dirty="0">
                <a:solidFill>
                  <a:schemeClr val="tx1">
                    <a:lumMod val="75000"/>
                    <a:lumOff val="25000"/>
                  </a:schemeClr>
                </a:solidFill>
              </a:rPr>
              <a:t>; 2° </a:t>
            </a:r>
            <a:r>
              <a:rPr lang="en-US" sz="1600" dirty="0" err="1">
                <a:solidFill>
                  <a:schemeClr val="tx1">
                    <a:lumMod val="75000"/>
                    <a:lumOff val="25000"/>
                  </a:schemeClr>
                </a:solidFill>
              </a:rPr>
              <a:t>brano</a:t>
            </a:r>
            <a:r>
              <a:rPr lang="en-US" sz="1600" dirty="0">
                <a:solidFill>
                  <a:schemeClr val="tx1">
                    <a:lumMod val="75000"/>
                    <a:lumOff val="25000"/>
                  </a:schemeClr>
                </a:solidFill>
              </a:rPr>
              <a:t>; </a:t>
            </a:r>
            <a:r>
              <a:rPr lang="en-US" sz="1600" dirty="0" err="1">
                <a:solidFill>
                  <a:schemeClr val="tx1">
                    <a:lumMod val="75000"/>
                    <a:lumOff val="25000"/>
                  </a:schemeClr>
                </a:solidFill>
              </a:rPr>
              <a:t>ambientazione</a:t>
            </a:r>
            <a:r>
              <a:rPr lang="en-US" sz="1600" dirty="0">
                <a:solidFill>
                  <a:schemeClr val="tx1">
                    <a:lumMod val="75000"/>
                    <a:lumOff val="25000"/>
                  </a:schemeClr>
                </a:solidFill>
              </a:rPr>
              <a:t> e </a:t>
            </a:r>
            <a:r>
              <a:rPr lang="en-US" sz="1600" dirty="0" err="1">
                <a:solidFill>
                  <a:schemeClr val="tx1">
                    <a:lumMod val="75000"/>
                    <a:lumOff val="25000"/>
                  </a:schemeClr>
                </a:solidFill>
              </a:rPr>
              <a:t>contesto</a:t>
            </a:r>
            <a:r>
              <a:rPr lang="en-US" sz="1600" dirty="0">
                <a:solidFill>
                  <a:schemeClr val="tx1">
                    <a:lumMod val="75000"/>
                    <a:lumOff val="25000"/>
                  </a:schemeClr>
                </a:solidFill>
              </a:rPr>
              <a:t> del </a:t>
            </a:r>
            <a:r>
              <a:rPr lang="en-US" sz="1600" dirty="0" err="1">
                <a:solidFill>
                  <a:schemeClr val="tx1">
                    <a:lumMod val="75000"/>
                    <a:lumOff val="25000"/>
                  </a:schemeClr>
                </a:solidFill>
              </a:rPr>
              <a:t>racconto</a:t>
            </a:r>
            <a:r>
              <a:rPr lang="en-US" sz="1600" dirty="0">
                <a:solidFill>
                  <a:schemeClr val="tx1">
                    <a:lumMod val="75000"/>
                    <a:lumOff val="25000"/>
                  </a:schemeClr>
                </a:solidFill>
              </a:rPr>
              <a:t>; </a:t>
            </a:r>
            <a:r>
              <a:rPr lang="en-US" sz="1600" dirty="0" err="1">
                <a:solidFill>
                  <a:schemeClr val="tx1">
                    <a:lumMod val="75000"/>
                    <a:lumOff val="25000"/>
                  </a:schemeClr>
                </a:solidFill>
              </a:rPr>
              <a:t>consigli</a:t>
            </a:r>
            <a:r>
              <a:rPr lang="en-US" sz="1600" dirty="0">
                <a:solidFill>
                  <a:schemeClr val="tx1">
                    <a:lumMod val="75000"/>
                    <a:lumOff val="25000"/>
                  </a:schemeClr>
                </a:solidFill>
              </a:rPr>
              <a:t> di </a:t>
            </a:r>
            <a:r>
              <a:rPr lang="en-US" sz="1600" dirty="0" err="1">
                <a:solidFill>
                  <a:schemeClr val="tx1">
                    <a:lumMod val="75000"/>
                    <a:lumOff val="25000"/>
                  </a:schemeClr>
                </a:solidFill>
              </a:rPr>
              <a:t>ascolto</a:t>
            </a:r>
            <a:r>
              <a:rPr lang="en-US" sz="1600" dirty="0">
                <a:solidFill>
                  <a:schemeClr val="tx1">
                    <a:lumMod val="75000"/>
                    <a:lumOff val="25000"/>
                  </a:schemeClr>
                </a:solidFill>
              </a:rPr>
              <a:t>; </a:t>
            </a:r>
            <a:r>
              <a:rPr lang="en-US" sz="1600" dirty="0" err="1">
                <a:solidFill>
                  <a:schemeClr val="tx1">
                    <a:lumMod val="75000"/>
                    <a:lumOff val="25000"/>
                  </a:schemeClr>
                </a:solidFill>
              </a:rPr>
              <a:t>ringraziamenti</a:t>
            </a:r>
            <a:r>
              <a:rPr lang="en-US" sz="1600" dirty="0">
                <a:solidFill>
                  <a:schemeClr val="tx1">
                    <a:lumMod val="75000"/>
                    <a:lumOff val="25000"/>
                  </a:schemeClr>
                </a:solidFill>
              </a:rPr>
              <a:t>). </a:t>
            </a:r>
          </a:p>
        </p:txBody>
      </p:sp>
    </p:spTree>
    <p:extLst>
      <p:ext uri="{BB962C8B-B14F-4D97-AF65-F5344CB8AC3E}">
        <p14:creationId xmlns:p14="http://schemas.microsoft.com/office/powerpoint/2010/main" val="5412337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4"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Primo piano di un microfono in un concerto all'aperto">
            <a:extLst>
              <a:ext uri="{FF2B5EF4-FFF2-40B4-BE49-F238E27FC236}">
                <a16:creationId xmlns:a16="http://schemas.microsoft.com/office/drawing/2014/main" id="{7AFD9C9D-FD6C-F719-E098-BB90EB5B589B}"/>
              </a:ext>
            </a:extLst>
          </p:cNvPr>
          <p:cNvPicPr>
            <a:picLocks noChangeAspect="1"/>
          </p:cNvPicPr>
          <p:nvPr/>
        </p:nvPicPr>
        <p:blipFill>
          <a:blip r:embed="rId2"/>
          <a:srcRect l="32711" r="40810" b="-2"/>
          <a:stretch/>
        </p:blipFill>
        <p:spPr>
          <a:xfrm>
            <a:off x="20" y="1730"/>
            <a:ext cx="2720524" cy="6858000"/>
          </a:xfrm>
          <a:prstGeom prst="rect">
            <a:avLst/>
          </a:prstGeom>
        </p:spPr>
      </p:pic>
      <p:sp>
        <p:nvSpPr>
          <p:cNvPr id="3" name="CasellaDiTesto 2">
            <a:extLst>
              <a:ext uri="{FF2B5EF4-FFF2-40B4-BE49-F238E27FC236}">
                <a16:creationId xmlns:a16="http://schemas.microsoft.com/office/drawing/2014/main" id="{1C638C34-4852-837A-158E-87C604760CE1}"/>
              </a:ext>
            </a:extLst>
          </p:cNvPr>
          <p:cNvSpPr txBox="1"/>
          <p:nvPr/>
        </p:nvSpPr>
        <p:spPr>
          <a:xfrm>
            <a:off x="4656667" y="2133600"/>
            <a:ext cx="6847944" cy="3777622"/>
          </a:xfrm>
          <a:prstGeom prst="rect">
            <a:avLst/>
          </a:prstGeom>
        </p:spPr>
        <p:txBody>
          <a:bodyPr vert="horz" lIns="91440" tIns="45720" rIns="91440" bIns="45720" rtlCol="0">
            <a:normAutofit/>
          </a:bodyPr>
          <a:lstStyle/>
          <a:p>
            <a:pPr marR="93980" lvl="0">
              <a:spcBef>
                <a:spcPts val="1000"/>
              </a:spcBef>
              <a:buClr>
                <a:schemeClr val="accent1"/>
              </a:buClr>
              <a:buSzPts val="1100"/>
              <a:buFont typeface="Wingdings 3" charset="2"/>
              <a:buChar char=""/>
              <a:tabLst>
                <a:tab pos="548640" algn="l"/>
                <a:tab pos="549910" algn="l"/>
              </a:tabLst>
            </a:pPr>
            <a:r>
              <a:rPr lang="en-US" b="1" spc="0">
                <a:solidFill>
                  <a:schemeClr val="tx1">
                    <a:lumMod val="75000"/>
                    <a:lumOff val="25000"/>
                  </a:schemeClr>
                </a:solidFill>
                <a:effectLst/>
              </a:rPr>
              <a:t>3 - </a:t>
            </a:r>
            <a:r>
              <a:rPr lang="en-US" spc="0">
                <a:solidFill>
                  <a:schemeClr val="tx1">
                    <a:lumMod val="75000"/>
                    <a:lumOff val="25000"/>
                  </a:schemeClr>
                </a:solidFill>
                <a:effectLst/>
              </a:rPr>
              <a:t>Dopo aver individuato liberamente le ragazze e i ragazzi disponibili per la</a:t>
            </a:r>
            <a:r>
              <a:rPr lang="en-US" spc="105">
                <a:solidFill>
                  <a:schemeClr val="tx1">
                    <a:lumMod val="75000"/>
                    <a:lumOff val="25000"/>
                  </a:schemeClr>
                </a:solidFill>
                <a:effectLst/>
              </a:rPr>
              <a:t> </a:t>
            </a:r>
            <a:r>
              <a:rPr lang="en-US" spc="0">
                <a:solidFill>
                  <a:schemeClr val="tx1">
                    <a:lumMod val="75000"/>
                    <a:lumOff val="25000"/>
                  </a:schemeClr>
                </a:solidFill>
                <a:effectLst/>
              </a:rPr>
              <a:t>registrazione del podcast,</a:t>
            </a:r>
            <a:r>
              <a:rPr lang="en-US" spc="200">
                <a:solidFill>
                  <a:schemeClr val="tx1">
                    <a:lumMod val="75000"/>
                    <a:lumOff val="25000"/>
                  </a:schemeClr>
                </a:solidFill>
                <a:effectLst/>
              </a:rPr>
              <a:t> </a:t>
            </a:r>
            <a:r>
              <a:rPr lang="en-US" spc="-10">
                <a:solidFill>
                  <a:schemeClr val="tx1">
                    <a:lumMod val="75000"/>
                    <a:lumOff val="25000"/>
                  </a:schemeClr>
                </a:solidFill>
                <a:effectLst/>
              </a:rPr>
              <a:t>è</a:t>
            </a:r>
            <a:r>
              <a:rPr lang="en-US" spc="-70">
                <a:solidFill>
                  <a:schemeClr val="tx1">
                    <a:lumMod val="75000"/>
                    <a:lumOff val="25000"/>
                  </a:schemeClr>
                </a:solidFill>
                <a:effectLst/>
              </a:rPr>
              <a:t> </a:t>
            </a:r>
            <a:r>
              <a:rPr lang="en-US" spc="-10">
                <a:solidFill>
                  <a:schemeClr val="tx1">
                    <a:lumMod val="75000"/>
                    <a:lumOff val="25000"/>
                  </a:schemeClr>
                </a:solidFill>
                <a:effectLst/>
              </a:rPr>
              <a:t>stato</a:t>
            </a:r>
            <a:r>
              <a:rPr lang="en-US" spc="-65">
                <a:solidFill>
                  <a:schemeClr val="tx1">
                    <a:lumMod val="75000"/>
                    <a:lumOff val="25000"/>
                  </a:schemeClr>
                </a:solidFill>
                <a:effectLst/>
              </a:rPr>
              <a:t> </a:t>
            </a:r>
            <a:r>
              <a:rPr lang="en-US" spc="-10">
                <a:solidFill>
                  <a:schemeClr val="tx1">
                    <a:lumMod val="75000"/>
                    <a:lumOff val="25000"/>
                  </a:schemeClr>
                </a:solidFill>
                <a:effectLst/>
              </a:rPr>
              <a:t>possibile</a:t>
            </a:r>
            <a:r>
              <a:rPr lang="en-US" spc="-65">
                <a:solidFill>
                  <a:schemeClr val="tx1">
                    <a:lumMod val="75000"/>
                    <a:lumOff val="25000"/>
                  </a:schemeClr>
                </a:solidFill>
                <a:effectLst/>
              </a:rPr>
              <a:t> </a:t>
            </a:r>
            <a:r>
              <a:rPr lang="en-US" spc="-10">
                <a:solidFill>
                  <a:schemeClr val="tx1">
                    <a:lumMod val="75000"/>
                    <a:lumOff val="25000"/>
                  </a:schemeClr>
                </a:solidFill>
                <a:effectLst/>
              </a:rPr>
              <a:t>procedere</a:t>
            </a:r>
            <a:r>
              <a:rPr lang="en-US" spc="-70">
                <a:solidFill>
                  <a:schemeClr val="tx1">
                    <a:lumMod val="75000"/>
                    <a:lumOff val="25000"/>
                  </a:schemeClr>
                </a:solidFill>
                <a:effectLst/>
              </a:rPr>
              <a:t> </a:t>
            </a:r>
            <a:r>
              <a:rPr lang="en-US" spc="-10">
                <a:solidFill>
                  <a:schemeClr val="tx1">
                    <a:lumMod val="75000"/>
                    <a:lumOff val="25000"/>
                  </a:schemeClr>
                </a:solidFill>
                <a:effectLst/>
              </a:rPr>
              <a:t>alla</a:t>
            </a:r>
            <a:r>
              <a:rPr lang="en-US" spc="-65">
                <a:solidFill>
                  <a:schemeClr val="tx1">
                    <a:lumMod val="75000"/>
                    <a:lumOff val="25000"/>
                  </a:schemeClr>
                </a:solidFill>
                <a:effectLst/>
              </a:rPr>
              <a:t> </a:t>
            </a:r>
            <a:r>
              <a:rPr lang="en-US" spc="-10">
                <a:solidFill>
                  <a:schemeClr val="tx1">
                    <a:lumMod val="75000"/>
                    <a:lumOff val="25000"/>
                  </a:schemeClr>
                </a:solidFill>
                <a:effectLst/>
              </a:rPr>
              <a:t>lettura</a:t>
            </a:r>
            <a:r>
              <a:rPr lang="en-US" spc="-65">
                <a:solidFill>
                  <a:schemeClr val="tx1">
                    <a:lumMod val="75000"/>
                    <a:lumOff val="25000"/>
                  </a:schemeClr>
                </a:solidFill>
                <a:effectLst/>
              </a:rPr>
              <a:t> </a:t>
            </a:r>
            <a:r>
              <a:rPr lang="en-US" spc="-10">
                <a:solidFill>
                  <a:schemeClr val="tx1">
                    <a:lumMod val="75000"/>
                    <a:lumOff val="25000"/>
                  </a:schemeClr>
                </a:solidFill>
                <a:effectLst/>
              </a:rPr>
              <a:t>e</a:t>
            </a:r>
            <a:r>
              <a:rPr lang="en-US" spc="-65">
                <a:solidFill>
                  <a:schemeClr val="tx1">
                    <a:lumMod val="75000"/>
                    <a:lumOff val="25000"/>
                  </a:schemeClr>
                </a:solidFill>
                <a:effectLst/>
              </a:rPr>
              <a:t> </a:t>
            </a:r>
            <a:r>
              <a:rPr lang="en-US" spc="-10">
                <a:solidFill>
                  <a:schemeClr val="tx1">
                    <a:lumMod val="75000"/>
                    <a:lumOff val="25000"/>
                  </a:schemeClr>
                </a:solidFill>
                <a:effectLst/>
              </a:rPr>
              <a:t>revisione</a:t>
            </a:r>
            <a:r>
              <a:rPr lang="en-US" spc="-70">
                <a:solidFill>
                  <a:schemeClr val="tx1">
                    <a:lumMod val="75000"/>
                    <a:lumOff val="25000"/>
                  </a:schemeClr>
                </a:solidFill>
                <a:effectLst/>
              </a:rPr>
              <a:t> </a:t>
            </a:r>
            <a:r>
              <a:rPr lang="en-US" spc="-10">
                <a:solidFill>
                  <a:schemeClr val="tx1">
                    <a:lumMod val="75000"/>
                    <a:lumOff val="25000"/>
                  </a:schemeClr>
                </a:solidFill>
                <a:effectLst/>
              </a:rPr>
              <a:t>dei</a:t>
            </a:r>
            <a:r>
              <a:rPr lang="en-US" spc="-65">
                <a:solidFill>
                  <a:schemeClr val="tx1">
                    <a:lumMod val="75000"/>
                    <a:lumOff val="25000"/>
                  </a:schemeClr>
                </a:solidFill>
                <a:effectLst/>
              </a:rPr>
              <a:t> </a:t>
            </a:r>
            <a:r>
              <a:rPr lang="en-US" spc="-10">
                <a:solidFill>
                  <a:schemeClr val="tx1">
                    <a:lumMod val="75000"/>
                    <a:lumOff val="25000"/>
                  </a:schemeClr>
                </a:solidFill>
                <a:effectLst/>
              </a:rPr>
              <a:t>testi</a:t>
            </a:r>
            <a:r>
              <a:rPr lang="en-US" spc="-65">
                <a:solidFill>
                  <a:schemeClr val="tx1">
                    <a:lumMod val="75000"/>
                    <a:lumOff val="25000"/>
                  </a:schemeClr>
                </a:solidFill>
                <a:effectLst/>
              </a:rPr>
              <a:t> </a:t>
            </a:r>
            <a:r>
              <a:rPr lang="en-US" spc="-10">
                <a:solidFill>
                  <a:schemeClr val="tx1">
                    <a:lumMod val="75000"/>
                    <a:lumOff val="25000"/>
                  </a:schemeClr>
                </a:solidFill>
                <a:effectLst/>
              </a:rPr>
              <a:t>scritti</a:t>
            </a:r>
            <a:r>
              <a:rPr lang="en-US" spc="-65">
                <a:solidFill>
                  <a:schemeClr val="tx1">
                    <a:lumMod val="75000"/>
                    <a:lumOff val="25000"/>
                  </a:schemeClr>
                </a:solidFill>
                <a:effectLst/>
              </a:rPr>
              <a:t> </a:t>
            </a:r>
            <a:r>
              <a:rPr lang="en-US" spc="-10">
                <a:solidFill>
                  <a:schemeClr val="tx1">
                    <a:lumMod val="75000"/>
                    <a:lumOff val="25000"/>
                  </a:schemeClr>
                </a:solidFill>
                <a:effectLst/>
              </a:rPr>
              <a:t>nel</a:t>
            </a:r>
            <a:r>
              <a:rPr lang="en-US" spc="-65">
                <a:solidFill>
                  <a:schemeClr val="tx1">
                    <a:lumMod val="75000"/>
                    <a:lumOff val="25000"/>
                  </a:schemeClr>
                </a:solidFill>
                <a:effectLst/>
              </a:rPr>
              <a:t> </a:t>
            </a:r>
            <a:r>
              <a:rPr lang="en-US" spc="-10">
                <a:solidFill>
                  <a:schemeClr val="tx1">
                    <a:lumMod val="75000"/>
                    <a:lumOff val="25000"/>
                  </a:schemeClr>
                </a:solidFill>
                <a:effectLst/>
              </a:rPr>
              <a:t>2°</a:t>
            </a:r>
            <a:r>
              <a:rPr lang="en-US" spc="25">
                <a:solidFill>
                  <a:schemeClr val="tx1">
                    <a:lumMod val="75000"/>
                    <a:lumOff val="25000"/>
                  </a:schemeClr>
                </a:solidFill>
                <a:effectLst/>
              </a:rPr>
              <a:t> </a:t>
            </a:r>
            <a:r>
              <a:rPr lang="en-US" spc="-10">
                <a:solidFill>
                  <a:schemeClr val="tx1">
                    <a:lumMod val="75000"/>
                    <a:lumOff val="25000"/>
                  </a:schemeClr>
                </a:solidFill>
                <a:effectLst/>
              </a:rPr>
              <a:t>incontro.</a:t>
            </a:r>
            <a:r>
              <a:rPr lang="en-US" spc="-70">
                <a:solidFill>
                  <a:schemeClr val="tx1">
                    <a:lumMod val="75000"/>
                    <a:lumOff val="25000"/>
                  </a:schemeClr>
                </a:solidFill>
                <a:effectLst/>
              </a:rPr>
              <a:t> </a:t>
            </a:r>
            <a:r>
              <a:rPr lang="en-US" spc="-10">
                <a:solidFill>
                  <a:schemeClr val="tx1">
                    <a:lumMod val="75000"/>
                    <a:lumOff val="25000"/>
                  </a:schemeClr>
                </a:solidFill>
                <a:effectLst/>
              </a:rPr>
              <a:t>Prima</a:t>
            </a:r>
            <a:r>
              <a:rPr lang="en-US" spc="-55">
                <a:solidFill>
                  <a:schemeClr val="tx1">
                    <a:lumMod val="75000"/>
                    <a:lumOff val="25000"/>
                  </a:schemeClr>
                </a:solidFill>
                <a:effectLst/>
              </a:rPr>
              <a:t> </a:t>
            </a:r>
            <a:r>
              <a:rPr lang="en-US" spc="-10">
                <a:solidFill>
                  <a:schemeClr val="tx1">
                    <a:lumMod val="75000"/>
                    <a:lumOff val="25000"/>
                  </a:schemeClr>
                </a:solidFill>
                <a:effectLst/>
              </a:rPr>
              <a:t>prova</a:t>
            </a:r>
            <a:r>
              <a:rPr lang="en-US" spc="-70">
                <a:solidFill>
                  <a:schemeClr val="tx1">
                    <a:lumMod val="75000"/>
                    <a:lumOff val="25000"/>
                  </a:schemeClr>
                </a:solidFill>
                <a:effectLst/>
              </a:rPr>
              <a:t> </a:t>
            </a:r>
            <a:r>
              <a:rPr lang="en-US" spc="-10">
                <a:solidFill>
                  <a:schemeClr val="tx1">
                    <a:lumMod val="75000"/>
                    <a:lumOff val="25000"/>
                  </a:schemeClr>
                </a:solidFill>
                <a:effectLst/>
              </a:rPr>
              <a:t>di </a:t>
            </a:r>
            <a:r>
              <a:rPr lang="en-US" spc="0">
                <a:solidFill>
                  <a:schemeClr val="tx1">
                    <a:lumMod val="75000"/>
                    <a:lumOff val="25000"/>
                  </a:schemeClr>
                </a:solidFill>
                <a:effectLst/>
              </a:rPr>
              <a:t>registrazione</a:t>
            </a:r>
            <a:r>
              <a:rPr lang="en-US" spc="-5">
                <a:solidFill>
                  <a:schemeClr val="tx1">
                    <a:lumMod val="75000"/>
                    <a:lumOff val="25000"/>
                  </a:schemeClr>
                </a:solidFill>
                <a:effectLst/>
              </a:rPr>
              <a:t> </a:t>
            </a:r>
            <a:r>
              <a:rPr lang="en-US" spc="0">
                <a:solidFill>
                  <a:schemeClr val="tx1">
                    <a:lumMod val="75000"/>
                    <a:lumOff val="25000"/>
                  </a:schemeClr>
                </a:solidFill>
                <a:effectLst/>
              </a:rPr>
              <a:t>del</a:t>
            </a:r>
            <a:r>
              <a:rPr lang="en-US" spc="-30">
                <a:solidFill>
                  <a:schemeClr val="tx1">
                    <a:lumMod val="75000"/>
                    <a:lumOff val="25000"/>
                  </a:schemeClr>
                </a:solidFill>
                <a:effectLst/>
              </a:rPr>
              <a:t> </a:t>
            </a:r>
            <a:r>
              <a:rPr lang="en-US" spc="0">
                <a:solidFill>
                  <a:schemeClr val="tx1">
                    <a:lumMod val="75000"/>
                    <a:lumOff val="25000"/>
                  </a:schemeClr>
                </a:solidFill>
                <a:effectLst/>
              </a:rPr>
              <a:t>podcast.</a:t>
            </a:r>
          </a:p>
          <a:p>
            <a:pPr marL="342900" marR="93980" lvl="0" indent="-342900">
              <a:spcBef>
                <a:spcPts val="1000"/>
              </a:spcBef>
              <a:buClr>
                <a:schemeClr val="accent1"/>
              </a:buClr>
              <a:buSzPts val="1100"/>
              <a:buFont typeface="Wingdings 3" charset="2"/>
              <a:buChar char=""/>
              <a:tabLst>
                <a:tab pos="548640" algn="l"/>
                <a:tab pos="549910" algn="l"/>
              </a:tabLst>
            </a:pPr>
            <a:endParaRPr lang="en-US">
              <a:solidFill>
                <a:schemeClr val="tx1">
                  <a:lumMod val="75000"/>
                  <a:lumOff val="25000"/>
                </a:schemeClr>
              </a:solidFill>
            </a:endParaRPr>
          </a:p>
          <a:p>
            <a:pPr marR="92710" lvl="0">
              <a:spcBef>
                <a:spcPts val="1000"/>
              </a:spcBef>
              <a:buClr>
                <a:schemeClr val="accent1"/>
              </a:buClr>
              <a:buSzPts val="1100"/>
              <a:buFont typeface="Wingdings 3" charset="2"/>
              <a:buChar char=""/>
              <a:tabLst>
                <a:tab pos="548640" algn="l"/>
                <a:tab pos="549910" algn="l"/>
              </a:tabLst>
            </a:pPr>
            <a:r>
              <a:rPr lang="en-US" b="1">
                <a:solidFill>
                  <a:schemeClr val="tx1">
                    <a:lumMod val="75000"/>
                    <a:lumOff val="25000"/>
                  </a:schemeClr>
                </a:solidFill>
              </a:rPr>
              <a:t>4 - </a:t>
            </a:r>
            <a:r>
              <a:rPr lang="en-US" spc="0">
                <a:solidFill>
                  <a:schemeClr val="tx1">
                    <a:lumMod val="75000"/>
                    <a:lumOff val="25000"/>
                  </a:schemeClr>
                </a:solidFill>
                <a:effectLst/>
              </a:rPr>
              <a:t>Ascolto delle registrazioni effettuate nel 3° incontro per poi procedere</a:t>
            </a:r>
            <a:r>
              <a:rPr lang="en-US" spc="-15">
                <a:solidFill>
                  <a:schemeClr val="tx1">
                    <a:lumMod val="75000"/>
                    <a:lumOff val="25000"/>
                  </a:schemeClr>
                </a:solidFill>
                <a:effectLst/>
              </a:rPr>
              <a:t> </a:t>
            </a:r>
            <a:r>
              <a:rPr lang="en-US" spc="0">
                <a:solidFill>
                  <a:schemeClr val="tx1">
                    <a:lumMod val="75000"/>
                    <a:lumOff val="25000"/>
                  </a:schemeClr>
                </a:solidFill>
                <a:effectLst/>
              </a:rPr>
              <a:t>alla seconda registrazione</a:t>
            </a:r>
            <a:r>
              <a:rPr lang="en-US" spc="-15">
                <a:solidFill>
                  <a:schemeClr val="tx1">
                    <a:lumMod val="75000"/>
                    <a:lumOff val="25000"/>
                  </a:schemeClr>
                </a:solidFill>
                <a:effectLst/>
              </a:rPr>
              <a:t> </a:t>
            </a:r>
            <a:r>
              <a:rPr lang="en-US" spc="0">
                <a:solidFill>
                  <a:schemeClr val="tx1">
                    <a:lumMod val="75000"/>
                    <a:lumOff val="25000"/>
                  </a:schemeClr>
                </a:solidFill>
                <a:effectLst/>
              </a:rPr>
              <a:t>del podcast</a:t>
            </a:r>
            <a:r>
              <a:rPr lang="en-US" spc="-80">
                <a:solidFill>
                  <a:schemeClr val="tx1">
                    <a:lumMod val="75000"/>
                    <a:lumOff val="25000"/>
                  </a:schemeClr>
                </a:solidFill>
                <a:effectLst/>
              </a:rPr>
              <a:t> </a:t>
            </a:r>
            <a:r>
              <a:rPr lang="en-US" spc="0">
                <a:solidFill>
                  <a:schemeClr val="tx1">
                    <a:lumMod val="75000"/>
                    <a:lumOff val="25000"/>
                  </a:schemeClr>
                </a:solidFill>
                <a:effectLst/>
              </a:rPr>
              <a:t>(miglioramento</a:t>
            </a:r>
            <a:r>
              <a:rPr lang="en-US" spc="-75">
                <a:solidFill>
                  <a:schemeClr val="tx1">
                    <a:lumMod val="75000"/>
                    <a:lumOff val="25000"/>
                  </a:schemeClr>
                </a:solidFill>
                <a:effectLst/>
              </a:rPr>
              <a:t> </a:t>
            </a:r>
            <a:r>
              <a:rPr lang="en-US" spc="0">
                <a:solidFill>
                  <a:schemeClr val="tx1">
                    <a:lumMod val="75000"/>
                    <a:lumOff val="25000"/>
                  </a:schemeClr>
                </a:solidFill>
                <a:effectLst/>
              </a:rPr>
              <a:t>delle</a:t>
            </a:r>
            <a:r>
              <a:rPr lang="en-US" spc="-70">
                <a:solidFill>
                  <a:schemeClr val="tx1">
                    <a:lumMod val="75000"/>
                    <a:lumOff val="25000"/>
                  </a:schemeClr>
                </a:solidFill>
                <a:effectLst/>
              </a:rPr>
              <a:t> </a:t>
            </a:r>
            <a:r>
              <a:rPr lang="en-US" spc="0">
                <a:solidFill>
                  <a:schemeClr val="tx1">
                    <a:lumMod val="75000"/>
                    <a:lumOff val="25000"/>
                  </a:schemeClr>
                </a:solidFill>
                <a:effectLst/>
              </a:rPr>
              <a:t>pause</a:t>
            </a:r>
            <a:r>
              <a:rPr lang="en-US" spc="-70">
                <a:solidFill>
                  <a:schemeClr val="tx1">
                    <a:lumMod val="75000"/>
                    <a:lumOff val="25000"/>
                  </a:schemeClr>
                </a:solidFill>
                <a:effectLst/>
              </a:rPr>
              <a:t> </a:t>
            </a:r>
            <a:r>
              <a:rPr lang="en-US" spc="0">
                <a:solidFill>
                  <a:schemeClr val="tx1">
                    <a:lumMod val="75000"/>
                    <a:lumOff val="25000"/>
                  </a:schemeClr>
                </a:solidFill>
                <a:effectLst/>
              </a:rPr>
              <a:t>e</a:t>
            </a:r>
            <a:r>
              <a:rPr lang="en-US" spc="-70">
                <a:solidFill>
                  <a:schemeClr val="tx1">
                    <a:lumMod val="75000"/>
                    <a:lumOff val="25000"/>
                  </a:schemeClr>
                </a:solidFill>
                <a:effectLst/>
              </a:rPr>
              <a:t> </a:t>
            </a:r>
            <a:r>
              <a:rPr lang="en-US" spc="0">
                <a:solidFill>
                  <a:schemeClr val="tx1">
                    <a:lumMod val="75000"/>
                    <a:lumOff val="25000"/>
                  </a:schemeClr>
                </a:solidFill>
                <a:effectLst/>
              </a:rPr>
              <a:t>dei</a:t>
            </a:r>
            <a:r>
              <a:rPr lang="en-US" spc="-80">
                <a:solidFill>
                  <a:schemeClr val="tx1">
                    <a:lumMod val="75000"/>
                    <a:lumOff val="25000"/>
                  </a:schemeClr>
                </a:solidFill>
                <a:effectLst/>
              </a:rPr>
              <a:t> </a:t>
            </a:r>
            <a:r>
              <a:rPr lang="en-US" spc="0">
                <a:solidFill>
                  <a:schemeClr val="tx1">
                    <a:lumMod val="75000"/>
                    <a:lumOff val="25000"/>
                  </a:schemeClr>
                </a:solidFill>
                <a:effectLst/>
              </a:rPr>
              <a:t>toni).</a:t>
            </a:r>
          </a:p>
        </p:txBody>
      </p:sp>
    </p:spTree>
    <p:extLst>
      <p:ext uri="{BB962C8B-B14F-4D97-AF65-F5344CB8AC3E}">
        <p14:creationId xmlns:p14="http://schemas.microsoft.com/office/powerpoint/2010/main" val="1301380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BFECD2B-6D0B-7642-00D3-42A0D1A40310}"/>
              </a:ext>
            </a:extLst>
          </p:cNvPr>
          <p:cNvSpPr txBox="1"/>
          <p:nvPr/>
        </p:nvSpPr>
        <p:spPr>
          <a:xfrm>
            <a:off x="2601686" y="721599"/>
            <a:ext cx="8011886" cy="5179816"/>
          </a:xfrm>
          <a:prstGeom prst="rect">
            <a:avLst/>
          </a:prstGeom>
          <a:noFill/>
        </p:spPr>
        <p:txBody>
          <a:bodyPr wrap="square">
            <a:spAutoFit/>
          </a:bodyPr>
          <a:lstStyle/>
          <a:p>
            <a:pPr marL="15875" marR="356870" algn="just">
              <a:lnSpc>
                <a:spcPct val="132000"/>
              </a:lnSpc>
            </a:pPr>
            <a:r>
              <a:rPr lang="it-IT" sz="1800" dirty="0">
                <a:effectLst/>
                <a:latin typeface="Tahoma" panose="020B0604030504040204" pitchFamily="34" charset="0"/>
                <a:ea typeface="Tahoma" panose="020B0604030504040204" pitchFamily="34" charset="0"/>
              </a:rPr>
              <a:t>L’incontro si è concluso con</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due assunti base:</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“siamo tutti diversi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ma</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uguali”</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“c’è un</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po' dell’altro in</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ognuno di </a:t>
            </a:r>
            <a:r>
              <a:rPr lang="it-IT" sz="1800" spc="-20" dirty="0">
                <a:effectLst/>
                <a:latin typeface="Tahoma" panose="020B0604030504040204" pitchFamily="34" charset="0"/>
                <a:ea typeface="Tahoma" panose="020B0604030504040204" pitchFamily="34" charset="0"/>
              </a:rPr>
              <a:t>noi”.</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Attraverso</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il</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libro</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“La</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cosa</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più</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importante”</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è</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stato</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affrontato</a:t>
            </a:r>
            <a:r>
              <a:rPr lang="it-IT" sz="1800" spc="-70"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approfonditamente</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il</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tema</a:t>
            </a:r>
            <a:r>
              <a:rPr lang="it-IT" sz="1800" spc="-65" dirty="0">
                <a:effectLst/>
                <a:latin typeface="Tahoma" panose="020B0604030504040204" pitchFamily="34" charset="0"/>
                <a:ea typeface="Tahoma" panose="020B0604030504040204" pitchFamily="34" charset="0"/>
              </a:rPr>
              <a:t> </a:t>
            </a:r>
            <a:r>
              <a:rPr lang="it-IT" sz="1800" spc="-20" dirty="0">
                <a:effectLst/>
                <a:latin typeface="Tahoma" panose="020B0604030504040204" pitchFamily="34" charset="0"/>
                <a:ea typeface="Tahoma" panose="020B0604030504040204" pitchFamily="34" charset="0"/>
              </a:rPr>
              <a:t>della </a:t>
            </a:r>
            <a:r>
              <a:rPr lang="it-IT" sz="1800" spc="-10" dirty="0">
                <a:effectLst/>
                <a:latin typeface="Tahoma" panose="020B0604030504040204" pitchFamily="34" charset="0"/>
                <a:ea typeface="Tahoma" panose="020B0604030504040204" pitchFamily="34" charset="0"/>
              </a:rPr>
              <a:t>diversità,</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dell’essere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uguali</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della</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valorizzazione</a:t>
            </a:r>
            <a:r>
              <a:rPr lang="it-IT" sz="1800" spc="-8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delle</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caratteristiche</a:t>
            </a:r>
            <a:r>
              <a:rPr lang="it-IT" sz="1800" spc="-7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individuali</a:t>
            </a:r>
            <a:r>
              <a:rPr lang="it-IT" sz="1800" spc="-55"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e</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specifiche</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che </a:t>
            </a:r>
            <a:r>
              <a:rPr lang="it-IT" sz="1800" dirty="0">
                <a:effectLst/>
                <a:latin typeface="Tahoma" panose="020B0604030504040204" pitchFamily="34" charset="0"/>
                <a:ea typeface="Tahoma" panose="020B0604030504040204" pitchFamily="34" charset="0"/>
              </a:rPr>
              <a:t>rendono</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unica</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ogni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persona.</a:t>
            </a:r>
            <a:r>
              <a:rPr lang="it-IT" sz="1800" spc="-85" dirty="0">
                <a:effectLst/>
                <a:latin typeface="Tahoma" panose="020B0604030504040204" pitchFamily="34" charset="0"/>
                <a:ea typeface="Tahoma" panose="020B0604030504040204" pitchFamily="34" charset="0"/>
              </a:rPr>
              <a:t> </a:t>
            </a:r>
          </a:p>
          <a:p>
            <a:pPr marL="15875" marR="356870" algn="just">
              <a:lnSpc>
                <a:spcPct val="132000"/>
              </a:lnSpc>
            </a:pPr>
            <a:endParaRPr lang="it-IT" spc="-85" dirty="0">
              <a:latin typeface="Tahoma" panose="020B0604030504040204" pitchFamily="34" charset="0"/>
              <a:ea typeface="Tahoma" panose="020B0604030504040204" pitchFamily="34" charset="0"/>
            </a:endParaRPr>
          </a:p>
          <a:p>
            <a:pPr marL="15875" marR="356870" algn="just">
              <a:lnSpc>
                <a:spcPct val="132000"/>
              </a:lnSpc>
            </a:pPr>
            <a:r>
              <a:rPr lang="it-IT" sz="1800" dirty="0">
                <a:effectLst/>
                <a:latin typeface="Tahoma" panose="020B0604030504040204" pitchFamily="34" charset="0"/>
                <a:ea typeface="Tahoma" panose="020B0604030504040204" pitchFamily="34" charset="0"/>
              </a:rPr>
              <a:t>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bambini</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bambine</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hanno</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partecipato</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agli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incontri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con</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grande interesse</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divertimento,</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prestando</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molta</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attenzione</a:t>
            </a:r>
            <a:r>
              <a:rPr lang="it-IT" sz="1800" spc="-9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nei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momenti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di</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lettura.</a:t>
            </a:r>
          </a:p>
          <a:p>
            <a:pPr marL="15875" marR="356870" algn="just">
              <a:lnSpc>
                <a:spcPct val="132000"/>
              </a:lnSpc>
            </a:pPr>
            <a:endParaRPr lang="it-IT" sz="1800" dirty="0">
              <a:effectLst/>
              <a:latin typeface="Tahoma" panose="020B0604030504040204" pitchFamily="34" charset="0"/>
              <a:ea typeface="Tahoma" panose="020B0604030504040204" pitchFamily="34" charset="0"/>
            </a:endParaRPr>
          </a:p>
          <a:p>
            <a:pPr marL="15875" marR="379095" algn="just">
              <a:lnSpc>
                <a:spcPct val="132000"/>
              </a:lnSpc>
              <a:spcBef>
                <a:spcPts val="50"/>
              </a:spcBef>
            </a:pPr>
            <a:r>
              <a:rPr lang="it-IT" sz="1800" dirty="0">
                <a:effectLst/>
                <a:latin typeface="Tahoma" panose="020B0604030504040204" pitchFamily="34" charset="0"/>
                <a:ea typeface="Tahoma" panose="020B0604030504040204" pitchFamily="34" charset="0"/>
              </a:rPr>
              <a:t>Ciascun bambino e bambina ha mostrato</a:t>
            </a:r>
            <a:r>
              <a:rPr lang="it-IT" sz="1800" spc="-3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un atteggiamento</a:t>
            </a:r>
            <a:r>
              <a:rPr lang="it-IT" sz="1800" spc="-8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attivo, mettendosi</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in gioco nella realizzazione</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dei prodotti</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artistici</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manifestando</a:t>
            </a:r>
            <a:r>
              <a:rPr lang="it-IT" sz="1800" spc="-5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curiosità</a:t>
            </a:r>
            <a:r>
              <a:rPr lang="it-IT" sz="1800" spc="-5"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e interesse nei confronti</a:t>
            </a:r>
            <a:r>
              <a:rPr lang="it-IT" sz="1800" spc="-7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del</a:t>
            </a:r>
            <a:r>
              <a:rPr lang="it-IT" sz="1800" spc="-10" dirty="0">
                <a:effectLst/>
                <a:latin typeface="Tahoma" panose="020B0604030504040204" pitchFamily="34" charset="0"/>
                <a:ea typeface="Tahoma" panose="020B0604030504040204" pitchFamily="34" charset="0"/>
              </a:rPr>
              <a:t> </a:t>
            </a:r>
            <a:r>
              <a:rPr lang="it-IT" sz="1800" dirty="0">
                <a:effectLst/>
                <a:latin typeface="Tahoma" panose="020B0604030504040204" pitchFamily="34" charset="0"/>
                <a:ea typeface="Tahoma" panose="020B0604030504040204" pitchFamily="34" charset="0"/>
              </a:rPr>
              <a:t>luogo </a:t>
            </a:r>
            <a:r>
              <a:rPr lang="it-IT" sz="1800" spc="-10" dirty="0">
                <a:effectLst/>
                <a:latin typeface="Tahoma" panose="020B0604030504040204" pitchFamily="34" charset="0"/>
                <a:ea typeface="Tahoma" panose="020B0604030504040204" pitchFamily="34" charset="0"/>
              </a:rPr>
              <a:t>ospitante:</a:t>
            </a:r>
            <a:r>
              <a:rPr lang="it-IT" sz="1800" spc="-5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la</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biblioteca</a:t>
            </a:r>
            <a:r>
              <a:rPr lang="it-IT" sz="1800" spc="-4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comunale</a:t>
            </a:r>
            <a:r>
              <a:rPr lang="it-IT" sz="1800" spc="-2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di</a:t>
            </a:r>
            <a:r>
              <a:rPr lang="it-IT" sz="1800" spc="-50" dirty="0">
                <a:effectLst/>
                <a:latin typeface="Tahoma" panose="020B0604030504040204" pitchFamily="34" charset="0"/>
                <a:ea typeface="Tahoma" panose="020B0604030504040204" pitchFamily="34" charset="0"/>
              </a:rPr>
              <a:t> </a:t>
            </a:r>
            <a:r>
              <a:rPr lang="it-IT" sz="1800" spc="-10" dirty="0">
                <a:effectLst/>
                <a:latin typeface="Tahoma" panose="020B0604030504040204" pitchFamily="34" charset="0"/>
                <a:ea typeface="Tahoma" panose="020B0604030504040204" pitchFamily="34" charset="0"/>
              </a:rPr>
              <a:t>Aprilia.</a:t>
            </a:r>
            <a:endParaRPr lang="it-IT"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26567928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82C87CE-1DBE-168D-66C4-46EE201B03E1}"/>
              </a:ext>
            </a:extLst>
          </p:cNvPr>
          <p:cNvSpPr txBox="1"/>
          <p:nvPr/>
        </p:nvSpPr>
        <p:spPr>
          <a:xfrm>
            <a:off x="2794438" y="1557726"/>
            <a:ext cx="7405852" cy="3139321"/>
          </a:xfrm>
          <a:prstGeom prst="rect">
            <a:avLst/>
          </a:prstGeom>
          <a:noFill/>
        </p:spPr>
        <p:txBody>
          <a:bodyPr wrap="square">
            <a:spAutoFit/>
          </a:bodyPr>
          <a:lstStyle/>
          <a:p>
            <a:pPr lvl="0" algn="just">
              <a:buSzPts val="1100"/>
              <a:tabLst>
                <a:tab pos="548640" algn="l"/>
              </a:tabLst>
            </a:pPr>
            <a:r>
              <a:rPr lang="it-IT" sz="1800" b="1" spc="-20" dirty="0">
                <a:effectLst/>
                <a:latin typeface="Tahoma" panose="020B0604030504040204" pitchFamily="34" charset="0"/>
                <a:ea typeface="Tahoma" panose="020B0604030504040204" pitchFamily="34" charset="0"/>
                <a:cs typeface="Tahoma" panose="020B0604030504040204" pitchFamily="34" charset="0"/>
              </a:rPr>
              <a:t>5 - </a:t>
            </a:r>
            <a:r>
              <a:rPr lang="it-IT" sz="1800" spc="-20" dirty="0">
                <a:effectLst/>
                <a:latin typeface="Tahoma" panose="020B0604030504040204" pitchFamily="34" charset="0"/>
                <a:ea typeface="Tahoma" panose="020B0604030504040204" pitchFamily="34" charset="0"/>
                <a:cs typeface="Tahoma" panose="020B0604030504040204" pitchFamily="34" charset="0"/>
              </a:rPr>
              <a:t>Fase</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iniziale</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di</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ricapitolo</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delle</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attività</a:t>
            </a:r>
            <a:r>
              <a:rPr lang="it-IT" sz="1800" spc="-4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svolte</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insieme</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e</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dei</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temi</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trattati</a:t>
            </a:r>
            <a:r>
              <a:rPr lang="it-IT" sz="1800" spc="-7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nel</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podcast.</a:t>
            </a:r>
            <a:r>
              <a:rPr lang="it-IT" sz="1800" spc="15" dirty="0">
                <a:effectLst/>
                <a:latin typeface="Tahoma" panose="020B0604030504040204" pitchFamily="34" charset="0"/>
                <a:ea typeface="Tahoma" panose="020B0604030504040204" pitchFamily="34" charset="0"/>
                <a:cs typeface="Tahoma" panose="020B0604030504040204" pitchFamily="34" charset="0"/>
              </a:rPr>
              <a:t> </a:t>
            </a:r>
          </a:p>
          <a:p>
            <a:pPr marL="342900" lvl="0" indent="-342900" algn="just">
              <a:buSzPts val="1100"/>
              <a:buFont typeface="Arial" panose="020B0604020202020204" pitchFamily="34" charset="0"/>
              <a:buAutoNum type="arabicPeriod"/>
              <a:tabLst>
                <a:tab pos="548640" algn="l"/>
              </a:tabLst>
            </a:pPr>
            <a:endParaRPr lang="it-IT" spc="15" dirty="0">
              <a:latin typeface="Tahoma" panose="020B0604030504040204" pitchFamily="34" charset="0"/>
              <a:ea typeface="Tahoma" panose="020B0604030504040204" pitchFamily="34" charset="0"/>
              <a:cs typeface="Tahoma" panose="020B0604030504040204" pitchFamily="34" charset="0"/>
            </a:endParaRPr>
          </a:p>
          <a:p>
            <a:pPr lvl="0" algn="just">
              <a:buSzPts val="1100"/>
              <a:tabLst>
                <a:tab pos="548640" algn="l"/>
              </a:tabLst>
            </a:pPr>
            <a:r>
              <a:rPr lang="it-IT" sz="1800" spc="-20" dirty="0">
                <a:effectLst/>
                <a:latin typeface="Tahoma" panose="020B0604030504040204" pitchFamily="34" charset="0"/>
                <a:ea typeface="Tahoma" panose="020B0604030504040204" pitchFamily="34" charset="0"/>
                <a:cs typeface="Tahoma" panose="020B0604030504040204" pitchFamily="34" charset="0"/>
              </a:rPr>
              <a:t>Ascolto</a:t>
            </a:r>
            <a:r>
              <a:rPr lang="it-IT" sz="1800" spc="-3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della versione</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definitiva</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del</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podcast</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per</a:t>
            </a:r>
            <a:r>
              <a:rPr lang="it-IT" sz="1800" spc="-5"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dare</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spazio a un momento</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di condivisione</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e</a:t>
            </a:r>
            <a:r>
              <a:rPr lang="it-IT" sz="180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ascolto</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20" dirty="0">
                <a:effectLst/>
                <a:latin typeface="Tahoma" panose="020B0604030504040204" pitchFamily="34" charset="0"/>
                <a:ea typeface="Tahoma" panose="020B0604030504040204" pitchFamily="34" charset="0"/>
                <a:cs typeface="Tahoma" panose="020B0604030504040204" pitchFamily="34" charset="0"/>
              </a:rPr>
              <a:t>riguardo </a:t>
            </a:r>
            <a:r>
              <a:rPr lang="it-IT" sz="1800" spc="-10" dirty="0">
                <a:effectLst/>
                <a:latin typeface="Tahoma" panose="020B0604030504040204" pitchFamily="34" charset="0"/>
                <a:ea typeface="Tahoma" panose="020B0604030504040204" pitchFamily="34" charset="0"/>
                <a:cs typeface="Tahoma" panose="020B0604030504040204" pitchFamily="34" charset="0"/>
              </a:rPr>
              <a:t>l’esperienza</a:t>
            </a:r>
            <a:r>
              <a:rPr lang="it-IT" sz="1800" spc="-70"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condivisa.</a:t>
            </a:r>
            <a:r>
              <a:rPr lang="it-IT" sz="1800" spc="-55" dirty="0">
                <a:effectLst/>
                <a:latin typeface="Tahoma" panose="020B0604030504040204" pitchFamily="34" charset="0"/>
                <a:ea typeface="Tahoma" panose="020B0604030504040204" pitchFamily="34" charset="0"/>
                <a:cs typeface="Tahoma" panose="020B0604030504040204" pitchFamily="34" charset="0"/>
              </a:rPr>
              <a:t> </a:t>
            </a:r>
          </a:p>
          <a:p>
            <a:pPr lvl="0" algn="just">
              <a:buSzPts val="1100"/>
              <a:tabLst>
                <a:tab pos="548640" algn="l"/>
              </a:tabLst>
            </a:pPr>
            <a:endParaRPr lang="it-IT" spc="-55" dirty="0">
              <a:latin typeface="Tahoma" panose="020B0604030504040204" pitchFamily="34" charset="0"/>
              <a:ea typeface="Tahoma" panose="020B0604030504040204" pitchFamily="34" charset="0"/>
              <a:cs typeface="Tahoma" panose="020B0604030504040204" pitchFamily="34" charset="0"/>
            </a:endParaRPr>
          </a:p>
          <a:p>
            <a:pPr lvl="0" algn="just">
              <a:buSzPts val="1100"/>
              <a:tabLst>
                <a:tab pos="548640" algn="l"/>
              </a:tabLst>
            </a:pPr>
            <a:r>
              <a:rPr lang="it-IT" sz="1800" spc="-10" dirty="0">
                <a:effectLst/>
                <a:latin typeface="Tahoma" panose="020B0604030504040204" pitchFamily="34" charset="0"/>
                <a:ea typeface="Tahoma" panose="020B0604030504040204" pitchFamily="34" charset="0"/>
                <a:cs typeface="Tahoma" panose="020B0604030504040204" pitchFamily="34" charset="0"/>
              </a:rPr>
              <a:t>Individuazione</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di</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altri</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possibili</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temi</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su cui</a:t>
            </a:r>
            <a:r>
              <a:rPr lang="it-IT" sz="1800" spc="-2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ragazze</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e ragazzi</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sarebbero </a:t>
            </a:r>
            <a:r>
              <a:rPr lang="it-IT" sz="1800" dirty="0">
                <a:effectLst/>
                <a:latin typeface="Tahoma" panose="020B0604030504040204" pitchFamily="34" charset="0"/>
                <a:ea typeface="Tahoma" panose="020B0604030504040204" pitchFamily="34" charset="0"/>
                <a:cs typeface="Tahoma" panose="020B0604030504040204" pitchFamily="34" charset="0"/>
              </a:rPr>
              <a:t>interessati</a:t>
            </a:r>
            <a:r>
              <a:rPr lang="it-IT" sz="1800" spc="-45"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 realizzare</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un nuovo podcast.</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I saluti</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finali</a:t>
            </a:r>
            <a:r>
              <a:rPr lang="it-IT" sz="1800" spc="-1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hanno previsto</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dirty="0">
                <a:effectLst/>
                <a:latin typeface="Tahoma" panose="020B0604030504040204" pitchFamily="34" charset="0"/>
                <a:ea typeface="Tahoma" panose="020B0604030504040204" pitchFamily="34" charset="0"/>
                <a:cs typeface="Tahoma" panose="020B0604030504040204" pitchFamily="34" charset="0"/>
              </a:rPr>
              <a:t>anche l’invito a partecipare alla </a:t>
            </a:r>
            <a:r>
              <a:rPr lang="it-IT" sz="1800" spc="-30" dirty="0">
                <a:effectLst/>
                <a:latin typeface="Tahoma" panose="020B0604030504040204" pitchFamily="34" charset="0"/>
                <a:ea typeface="Tahoma" panose="020B0604030504040204" pitchFamily="34" charset="0"/>
                <a:cs typeface="Tahoma" panose="020B0604030504040204" pitchFamily="34" charset="0"/>
              </a:rPr>
              <a:t>mostra</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spc="-30" dirty="0">
                <a:effectLst/>
                <a:latin typeface="Tahoma" panose="020B0604030504040204" pitchFamily="34" charset="0"/>
                <a:ea typeface="Tahoma" panose="020B0604030504040204" pitchFamily="34" charset="0"/>
                <a:cs typeface="Tahoma" panose="020B0604030504040204" pitchFamily="34" charset="0"/>
              </a:rPr>
              <a:t>espositiva</a:t>
            </a:r>
            <a:r>
              <a:rPr lang="it-IT" sz="1800" spc="-45" dirty="0">
                <a:effectLst/>
                <a:latin typeface="Tahoma" panose="020B0604030504040204" pitchFamily="34" charset="0"/>
                <a:ea typeface="Tahoma" panose="020B0604030504040204" pitchFamily="34" charset="0"/>
                <a:cs typeface="Tahoma" panose="020B0604030504040204" pitchFamily="34" charset="0"/>
              </a:rPr>
              <a:t> </a:t>
            </a:r>
            <a:r>
              <a:rPr lang="it-IT" sz="1800" spc="-30" dirty="0">
                <a:effectLst/>
                <a:latin typeface="Tahoma" panose="020B0604030504040204" pitchFamily="34" charset="0"/>
                <a:ea typeface="Tahoma" panose="020B0604030504040204" pitchFamily="34" charset="0"/>
                <a:cs typeface="Tahoma" panose="020B0604030504040204" pitchFamily="34" charset="0"/>
              </a:rPr>
              <a:t>dell’intercultura</a:t>
            </a:r>
            <a:r>
              <a:rPr lang="it-IT" sz="1800" spc="-45" dirty="0">
                <a:effectLst/>
                <a:latin typeface="Tahoma" panose="020B0604030504040204" pitchFamily="34" charset="0"/>
                <a:ea typeface="Tahoma" panose="020B0604030504040204" pitchFamily="34" charset="0"/>
                <a:cs typeface="Tahoma" panose="020B0604030504040204" pitchFamily="34" charset="0"/>
              </a:rPr>
              <a:t> </a:t>
            </a:r>
            <a:r>
              <a:rPr lang="it-IT" sz="1800" spc="-30" dirty="0">
                <a:effectLst/>
                <a:latin typeface="Tahoma" panose="020B0604030504040204" pitchFamily="34" charset="0"/>
                <a:ea typeface="Tahoma" panose="020B0604030504040204" pitchFamily="34" charset="0"/>
                <a:cs typeface="Tahoma" panose="020B0604030504040204" pitchFamily="34" charset="0"/>
              </a:rPr>
              <a:t>presso</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spc="-30" dirty="0">
                <a:effectLst/>
                <a:latin typeface="Tahoma" panose="020B0604030504040204" pitchFamily="34" charset="0"/>
                <a:ea typeface="Tahoma" panose="020B0604030504040204" pitchFamily="34" charset="0"/>
                <a:cs typeface="Tahoma" panose="020B0604030504040204" pitchFamily="34" charset="0"/>
              </a:rPr>
              <a:t>la</a:t>
            </a:r>
            <a:r>
              <a:rPr lang="it-IT" sz="1800" dirty="0">
                <a:effectLst/>
                <a:latin typeface="Tahoma" panose="020B0604030504040204" pitchFamily="34" charset="0"/>
                <a:ea typeface="Tahoma" panose="020B0604030504040204" pitchFamily="34" charset="0"/>
                <a:cs typeface="Tahoma" panose="020B0604030504040204" pitchFamily="34" charset="0"/>
              </a:rPr>
              <a:t> </a:t>
            </a:r>
            <a:r>
              <a:rPr lang="it-IT" sz="1800" spc="-30" dirty="0">
                <a:effectLst/>
                <a:latin typeface="Tahoma" panose="020B0604030504040204" pitchFamily="34" charset="0"/>
                <a:ea typeface="Tahoma" panose="020B0604030504040204" pitchFamily="34" charset="0"/>
                <a:cs typeface="Tahoma" panose="020B0604030504040204" pitchFamily="34" charset="0"/>
              </a:rPr>
              <a:t>biblioteca comunale</a:t>
            </a:r>
            <a:r>
              <a:rPr lang="it-IT" sz="1800" spc="-50" dirty="0">
                <a:effectLst/>
                <a:latin typeface="Tahoma" panose="020B0604030504040204" pitchFamily="34" charset="0"/>
                <a:ea typeface="Tahoma" panose="020B0604030504040204" pitchFamily="34" charset="0"/>
                <a:cs typeface="Tahoma" panose="020B0604030504040204" pitchFamily="34" charset="0"/>
              </a:rPr>
              <a:t> </a:t>
            </a:r>
            <a:r>
              <a:rPr lang="it-IT" sz="1800" spc="-30" dirty="0">
                <a:effectLst/>
                <a:latin typeface="Tahoma" panose="020B0604030504040204" pitchFamily="34" charset="0"/>
                <a:ea typeface="Tahoma" panose="020B0604030504040204" pitchFamily="34" charset="0"/>
                <a:cs typeface="Tahoma" panose="020B0604030504040204" pitchFamily="34" charset="0"/>
              </a:rPr>
              <a:t>“Manzù” di</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spc="-30" dirty="0">
                <a:effectLst/>
                <a:latin typeface="Tahoma" panose="020B0604030504040204" pitchFamily="34" charset="0"/>
                <a:ea typeface="Tahoma" panose="020B0604030504040204" pitchFamily="34" charset="0"/>
                <a:cs typeface="Tahoma" panose="020B0604030504040204" pitchFamily="34" charset="0"/>
              </a:rPr>
              <a:t>Aprilia in</a:t>
            </a:r>
            <a:r>
              <a:rPr lang="it-IT" sz="1800" spc="60" dirty="0">
                <a:effectLst/>
                <a:latin typeface="Tahoma" panose="020B0604030504040204" pitchFamily="34" charset="0"/>
                <a:ea typeface="Tahoma" panose="020B0604030504040204" pitchFamily="34" charset="0"/>
                <a:cs typeface="Tahoma" panose="020B0604030504040204" pitchFamily="34" charset="0"/>
              </a:rPr>
              <a:t> </a:t>
            </a:r>
            <a:r>
              <a:rPr lang="it-IT" sz="1800" spc="-30" dirty="0">
                <a:effectLst/>
                <a:latin typeface="Tahoma" panose="020B0604030504040204" pitchFamily="34" charset="0"/>
                <a:ea typeface="Tahoma" panose="020B0604030504040204" pitchFamily="34" charset="0"/>
                <a:cs typeface="Tahoma" panose="020B0604030504040204" pitchFamily="34" charset="0"/>
              </a:rPr>
              <a:t>cui</a:t>
            </a:r>
            <a:r>
              <a:rPr lang="it-IT" sz="1800" spc="55" dirty="0">
                <a:effectLst/>
                <a:latin typeface="Tahoma" panose="020B0604030504040204" pitchFamily="34" charset="0"/>
                <a:ea typeface="Tahoma" panose="020B0604030504040204" pitchFamily="34" charset="0"/>
                <a:cs typeface="Tahoma" panose="020B0604030504040204" pitchFamily="34" charset="0"/>
              </a:rPr>
              <a:t> </a:t>
            </a:r>
            <a:r>
              <a:rPr lang="it-IT" sz="1800" spc="-30" dirty="0">
                <a:effectLst/>
                <a:latin typeface="Tahoma" panose="020B0604030504040204" pitchFamily="34" charset="0"/>
                <a:ea typeface="Tahoma" panose="020B0604030504040204" pitchFamily="34" charset="0"/>
                <a:cs typeface="Tahoma" panose="020B0604030504040204" pitchFamily="34" charset="0"/>
              </a:rPr>
              <a:t>sarebbe </a:t>
            </a:r>
            <a:r>
              <a:rPr lang="it-IT" sz="1800" spc="-10" dirty="0">
                <a:effectLst/>
                <a:latin typeface="Tahoma" panose="020B0604030504040204" pitchFamily="34" charset="0"/>
                <a:ea typeface="Tahoma" panose="020B0604030504040204" pitchFamily="34" charset="0"/>
                <a:cs typeface="Tahoma" panose="020B0604030504040204" pitchFamily="34" charset="0"/>
              </a:rPr>
              <a:t>stato</a:t>
            </a:r>
            <a:r>
              <a:rPr lang="it-IT" sz="1800" spc="-3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possibile</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ascoltare</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e</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diffondere</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il</a:t>
            </a:r>
            <a:r>
              <a:rPr lang="it-IT" sz="1800" spc="-65"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podcast</a:t>
            </a:r>
            <a:r>
              <a:rPr lang="it-IT" sz="1800" spc="-40" dirty="0">
                <a:effectLst/>
                <a:latin typeface="Tahoma" panose="020B0604030504040204" pitchFamily="34" charset="0"/>
                <a:ea typeface="Tahoma" panose="020B0604030504040204" pitchFamily="34" charset="0"/>
                <a:cs typeface="Tahoma" panose="020B0604030504040204" pitchFamily="34" charset="0"/>
              </a:rPr>
              <a:t> </a:t>
            </a:r>
            <a:r>
              <a:rPr lang="it-IT" sz="1800" spc="-10" dirty="0">
                <a:effectLst/>
                <a:latin typeface="Tahoma" panose="020B0604030504040204" pitchFamily="34" charset="0"/>
                <a:ea typeface="Tahoma" panose="020B0604030504040204" pitchFamily="34" charset="0"/>
                <a:cs typeface="Tahoma" panose="020B0604030504040204" pitchFamily="34" charset="0"/>
              </a:rPr>
              <a:t>realizzato.</a:t>
            </a:r>
            <a:endParaRPr lang="it-IT" sz="18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223232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3"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4"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5"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6"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7"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8"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9"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20"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1"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2"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3"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5" name="Group 24">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7"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8"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9"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30"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1"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2"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3"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4"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5"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6"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7"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9" name="Rectangle 38">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1"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3" name="Rectangle 42">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2508ADA8-7FC9-7475-4127-D3F98C3E885C}"/>
              </a:ext>
            </a:extLst>
          </p:cNvPr>
          <p:cNvSpPr txBox="1"/>
          <p:nvPr/>
        </p:nvSpPr>
        <p:spPr>
          <a:xfrm>
            <a:off x="1259893" y="3101093"/>
            <a:ext cx="2454052" cy="3029344"/>
          </a:xfrm>
          <a:prstGeom prst="rect">
            <a:avLst/>
          </a:prstGeom>
        </p:spPr>
        <p:txBody>
          <a:bodyPr vert="horz" lIns="91440" tIns="45720" rIns="91440" bIns="45720" rtlCol="0" anchor="t">
            <a:normAutofit/>
          </a:bodyPr>
          <a:lstStyle/>
          <a:p>
            <a:pPr marL="92075">
              <a:spcBef>
                <a:spcPct val="0"/>
              </a:spcBef>
              <a:spcAft>
                <a:spcPts val="600"/>
              </a:spcAft>
            </a:pPr>
            <a:r>
              <a:rPr lang="en-US" sz="3200">
                <a:solidFill>
                  <a:schemeClr val="bg1"/>
                </a:solidFill>
                <a:effectLst/>
                <a:latin typeface="+mj-lt"/>
                <a:ea typeface="+mj-ea"/>
                <a:cs typeface="+mj-cs"/>
              </a:rPr>
              <a:t>Mese</a:t>
            </a:r>
            <a:r>
              <a:rPr lang="en-US" sz="3200" spc="75">
                <a:solidFill>
                  <a:schemeClr val="bg1"/>
                </a:solidFill>
                <a:effectLst/>
                <a:latin typeface="+mj-lt"/>
                <a:ea typeface="+mj-ea"/>
                <a:cs typeface="+mj-cs"/>
              </a:rPr>
              <a:t> </a:t>
            </a:r>
            <a:r>
              <a:rPr lang="en-US" sz="3200">
                <a:solidFill>
                  <a:schemeClr val="bg1"/>
                </a:solidFill>
                <a:effectLst/>
                <a:latin typeface="+mj-lt"/>
                <a:ea typeface="+mj-ea"/>
                <a:cs typeface="+mj-cs"/>
              </a:rPr>
              <a:t>di</a:t>
            </a:r>
            <a:r>
              <a:rPr lang="en-US" sz="3200" spc="60">
                <a:solidFill>
                  <a:schemeClr val="bg1"/>
                </a:solidFill>
                <a:effectLst/>
                <a:latin typeface="+mj-lt"/>
                <a:ea typeface="+mj-ea"/>
                <a:cs typeface="+mj-cs"/>
              </a:rPr>
              <a:t> </a:t>
            </a:r>
            <a:r>
              <a:rPr lang="en-US" sz="3200">
                <a:solidFill>
                  <a:schemeClr val="bg1"/>
                </a:solidFill>
                <a:effectLst/>
                <a:latin typeface="+mj-lt"/>
                <a:ea typeface="+mj-ea"/>
                <a:cs typeface="+mj-cs"/>
              </a:rPr>
              <a:t>ottobre:</a:t>
            </a:r>
            <a:r>
              <a:rPr lang="en-US" sz="3200" spc="65">
                <a:solidFill>
                  <a:schemeClr val="bg1"/>
                </a:solidFill>
                <a:effectLst/>
                <a:latin typeface="+mj-lt"/>
                <a:ea typeface="+mj-ea"/>
                <a:cs typeface="+mj-cs"/>
              </a:rPr>
              <a:t> </a:t>
            </a:r>
            <a:r>
              <a:rPr lang="en-US" sz="3200">
                <a:solidFill>
                  <a:schemeClr val="bg1"/>
                </a:solidFill>
                <a:effectLst/>
                <a:latin typeface="+mj-lt"/>
                <a:ea typeface="+mj-ea"/>
                <a:cs typeface="+mj-cs"/>
              </a:rPr>
              <a:t>21-25</a:t>
            </a:r>
            <a:r>
              <a:rPr lang="en-US" sz="3200" spc="70">
                <a:solidFill>
                  <a:schemeClr val="bg1"/>
                </a:solidFill>
                <a:effectLst/>
                <a:latin typeface="+mj-lt"/>
                <a:ea typeface="+mj-ea"/>
                <a:cs typeface="+mj-cs"/>
              </a:rPr>
              <a:t> </a:t>
            </a:r>
            <a:r>
              <a:rPr lang="en-US" sz="3200">
                <a:solidFill>
                  <a:schemeClr val="bg1"/>
                </a:solidFill>
                <a:effectLst/>
                <a:latin typeface="+mj-lt"/>
                <a:ea typeface="+mj-ea"/>
                <a:cs typeface="+mj-cs"/>
              </a:rPr>
              <a:t>ottobre</a:t>
            </a:r>
            <a:r>
              <a:rPr lang="en-US" sz="3200" spc="70">
                <a:solidFill>
                  <a:schemeClr val="bg1"/>
                </a:solidFill>
                <a:effectLst/>
                <a:latin typeface="+mj-lt"/>
                <a:ea typeface="+mj-ea"/>
                <a:cs typeface="+mj-cs"/>
              </a:rPr>
              <a:t> </a:t>
            </a:r>
            <a:r>
              <a:rPr lang="en-US" sz="3200" spc="-20">
                <a:solidFill>
                  <a:schemeClr val="bg1"/>
                </a:solidFill>
                <a:effectLst/>
                <a:latin typeface="+mj-lt"/>
                <a:ea typeface="+mj-ea"/>
                <a:cs typeface="+mj-cs"/>
              </a:rPr>
              <a:t>2024</a:t>
            </a:r>
            <a:endParaRPr lang="en-US" sz="3200">
              <a:solidFill>
                <a:schemeClr val="bg1"/>
              </a:solidFill>
              <a:effectLst/>
              <a:latin typeface="+mj-lt"/>
              <a:ea typeface="+mj-ea"/>
              <a:cs typeface="+mj-cs"/>
            </a:endParaRPr>
          </a:p>
        </p:txBody>
      </p:sp>
      <p:sp>
        <p:nvSpPr>
          <p:cNvPr id="45"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useBgFill="1">
        <p:nvSpPr>
          <p:cNvPr id="47" name="Rectangle 46">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asellaDiTesto 4">
            <a:extLst>
              <a:ext uri="{FF2B5EF4-FFF2-40B4-BE49-F238E27FC236}">
                <a16:creationId xmlns:a16="http://schemas.microsoft.com/office/drawing/2014/main" id="{3F77080A-2B22-1C1F-CE4C-D16842067490}"/>
              </a:ext>
            </a:extLst>
          </p:cNvPr>
          <p:cNvGraphicFramePr/>
          <p:nvPr>
            <p:extLst>
              <p:ext uri="{D42A27DB-BD31-4B8C-83A1-F6EECF244321}">
                <p14:modId xmlns:p14="http://schemas.microsoft.com/office/powerpoint/2010/main" val="1856978345"/>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50861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147D98C-0914-4CCC-9221-3E732A8C6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81"/>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2" descr="Immagine che contiene testo, calligrafia, poster, carta&#10;&#10;Il contenuto generato dall'IA potrebbe non essere corretto.">
            <a:extLst>
              <a:ext uri="{FF2B5EF4-FFF2-40B4-BE49-F238E27FC236}">
                <a16:creationId xmlns:a16="http://schemas.microsoft.com/office/drawing/2014/main" id="{6CC136FB-453A-6E7F-8F83-B1B2E8030525}"/>
              </a:ext>
            </a:extLst>
          </p:cNvPr>
          <p:cNvPicPr>
            <a:picLocks/>
          </p:cNvPicPr>
          <p:nvPr/>
        </p:nvPicPr>
        <p:blipFill>
          <a:blip r:embed="rId2" cstate="print"/>
          <a:srcRect t="18117" b="15133"/>
          <a:stretch/>
        </p:blipFill>
        <p:spPr>
          <a:xfrm>
            <a:off x="643467" y="640080"/>
            <a:ext cx="10929653" cy="5252773"/>
          </a:xfrm>
          <a:prstGeom prst="rect">
            <a:avLst/>
          </a:prstGeom>
        </p:spPr>
      </p:pic>
      <p:sp>
        <p:nvSpPr>
          <p:cNvPr id="9" name="Freeform 11">
            <a:extLst>
              <a:ext uri="{FF2B5EF4-FFF2-40B4-BE49-F238E27FC236}">
                <a16:creationId xmlns:a16="http://schemas.microsoft.com/office/drawing/2014/main" id="{95746409-9281-4501-B230-30E8E5F43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5286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2"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3"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4"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5"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6"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7"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8"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9"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0"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1"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2"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4" name="Group 23">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6"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7"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8"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9"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0"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1"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2"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3"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4"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5"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6"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8" name="Rectangle 37">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0"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2" name="Rectangle 41">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7"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48"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49"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50"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51"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52"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53"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4"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5"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6"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7"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58"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grpSp>
        <p:nvGrpSpPr>
          <p:cNvPr id="60" name="Group 59">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61"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it-IT"/>
            </a:p>
          </p:txBody>
        </p:sp>
        <p:sp>
          <p:nvSpPr>
            <p:cNvPr id="62"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it-IT"/>
            </a:p>
          </p:txBody>
        </p:sp>
        <p:sp>
          <p:nvSpPr>
            <p:cNvPr id="63"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it-IT"/>
            </a:p>
          </p:txBody>
        </p:sp>
        <p:sp>
          <p:nvSpPr>
            <p:cNvPr id="64"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it-IT"/>
            </a:p>
          </p:txBody>
        </p:sp>
        <p:sp>
          <p:nvSpPr>
            <p:cNvPr id="65"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it-IT"/>
            </a:p>
          </p:txBody>
        </p:sp>
        <p:sp>
          <p:nvSpPr>
            <p:cNvPr id="66"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it-IT"/>
            </a:p>
          </p:txBody>
        </p:sp>
        <p:sp>
          <p:nvSpPr>
            <p:cNvPr id="67"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it-IT"/>
            </a:p>
          </p:txBody>
        </p:sp>
        <p:sp>
          <p:nvSpPr>
            <p:cNvPr id="68"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it-IT"/>
            </a:p>
          </p:txBody>
        </p:sp>
        <p:sp>
          <p:nvSpPr>
            <p:cNvPr id="69"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it-IT"/>
            </a:p>
          </p:txBody>
        </p:sp>
        <p:sp>
          <p:nvSpPr>
            <p:cNvPr id="70"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it-IT"/>
            </a:p>
          </p:txBody>
        </p:sp>
        <p:sp>
          <p:nvSpPr>
            <p:cNvPr id="71"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it-IT"/>
            </a:p>
          </p:txBody>
        </p:sp>
        <p:sp>
          <p:nvSpPr>
            <p:cNvPr id="72"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it-IT"/>
            </a:p>
          </p:txBody>
        </p:sp>
      </p:grpSp>
      <p:sp>
        <p:nvSpPr>
          <p:cNvPr id="74"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p:nvSpPr>
          <p:cNvPr id="3" name="CasellaDiTesto 2">
            <a:extLst>
              <a:ext uri="{FF2B5EF4-FFF2-40B4-BE49-F238E27FC236}">
                <a16:creationId xmlns:a16="http://schemas.microsoft.com/office/drawing/2014/main" id="{72DBEFF8-FA93-E9BA-F17C-0CC536743574}"/>
              </a:ext>
            </a:extLst>
          </p:cNvPr>
          <p:cNvSpPr txBox="1"/>
          <p:nvPr/>
        </p:nvSpPr>
        <p:spPr>
          <a:xfrm>
            <a:off x="3592547" y="1087951"/>
            <a:ext cx="8131550" cy="3777622"/>
          </a:xfrm>
          <a:prstGeom prst="rect">
            <a:avLst/>
          </a:prstGeom>
        </p:spPr>
        <p:txBody>
          <a:bodyPr vert="horz" lIns="91440" tIns="45720" rIns="91440" bIns="45720" rtlCol="0">
            <a:normAutofit/>
          </a:bodyPr>
          <a:lstStyle/>
          <a:p>
            <a:pPr marL="92075">
              <a:spcBef>
                <a:spcPts val="1000"/>
              </a:spcBef>
              <a:buClr>
                <a:schemeClr val="accent1"/>
              </a:buClr>
              <a:buFont typeface="Wingdings 3" charset="2"/>
              <a:buChar char=""/>
            </a:pPr>
            <a:r>
              <a:rPr lang="en-US" dirty="0">
                <a:solidFill>
                  <a:schemeClr val="tx1">
                    <a:lumMod val="75000"/>
                    <a:lumOff val="25000"/>
                  </a:schemeClr>
                </a:solidFill>
                <a:effectLst/>
              </a:rPr>
              <a:t>Durante la </a:t>
            </a:r>
            <a:r>
              <a:rPr lang="en-US" dirty="0" err="1">
                <a:solidFill>
                  <a:schemeClr val="tx1">
                    <a:lumMod val="75000"/>
                    <a:lumOff val="25000"/>
                  </a:schemeClr>
                </a:solidFill>
                <a:effectLst/>
              </a:rPr>
              <a:t>mostra</a:t>
            </a:r>
            <a:r>
              <a:rPr lang="en-US" dirty="0">
                <a:solidFill>
                  <a:schemeClr val="tx1">
                    <a:lumMod val="75000"/>
                    <a:lumOff val="25000"/>
                  </a:schemeClr>
                </a:solidFill>
                <a:effectLst/>
              </a:rPr>
              <a:t> le </a:t>
            </a:r>
            <a:r>
              <a:rPr lang="en-US" dirty="0" err="1">
                <a:solidFill>
                  <a:schemeClr val="tx1">
                    <a:lumMod val="75000"/>
                    <a:lumOff val="25000"/>
                  </a:schemeClr>
                </a:solidFill>
                <a:effectLst/>
              </a:rPr>
              <a:t>docenti</a:t>
            </a:r>
            <a:r>
              <a:rPr lang="en-US" dirty="0">
                <a:solidFill>
                  <a:schemeClr val="tx1">
                    <a:lumMod val="75000"/>
                    <a:lumOff val="25000"/>
                  </a:schemeClr>
                </a:solidFill>
                <a:effectLst/>
              </a:rPr>
              <a:t> </a:t>
            </a:r>
            <a:r>
              <a:rPr lang="en-US" dirty="0" err="1">
                <a:solidFill>
                  <a:schemeClr val="tx1">
                    <a:lumMod val="75000"/>
                    <a:lumOff val="25000"/>
                  </a:schemeClr>
                </a:solidFill>
                <a:effectLst/>
              </a:rPr>
              <a:t>hanno</a:t>
            </a:r>
            <a:r>
              <a:rPr lang="en-US" dirty="0">
                <a:solidFill>
                  <a:schemeClr val="tx1">
                    <a:lumMod val="75000"/>
                    <a:lumOff val="25000"/>
                  </a:schemeClr>
                </a:solidFill>
                <a:effectLst/>
              </a:rPr>
              <a:t> </a:t>
            </a:r>
            <a:r>
              <a:rPr lang="en-US" dirty="0" err="1">
                <a:solidFill>
                  <a:schemeClr val="tx1">
                    <a:lumMod val="75000"/>
                    <a:lumOff val="25000"/>
                  </a:schemeClr>
                </a:solidFill>
                <a:effectLst/>
              </a:rPr>
              <a:t>potuto</a:t>
            </a:r>
            <a:r>
              <a:rPr lang="en-US" dirty="0">
                <a:solidFill>
                  <a:schemeClr val="tx1">
                    <a:lumMod val="75000"/>
                    <a:lumOff val="25000"/>
                  </a:schemeClr>
                </a:solidFill>
                <a:effectLst/>
              </a:rPr>
              <a:t> </a:t>
            </a:r>
            <a:r>
              <a:rPr lang="en-US" dirty="0" err="1">
                <a:solidFill>
                  <a:schemeClr val="tx1">
                    <a:lumMod val="75000"/>
                    <a:lumOff val="25000"/>
                  </a:schemeClr>
                </a:solidFill>
                <a:effectLst/>
              </a:rPr>
              <a:t>scansionare</a:t>
            </a:r>
            <a:r>
              <a:rPr lang="en-US" dirty="0">
                <a:solidFill>
                  <a:schemeClr val="tx1">
                    <a:lumMod val="75000"/>
                    <a:lumOff val="25000"/>
                  </a:schemeClr>
                </a:solidFill>
                <a:effectLst/>
              </a:rPr>
              <a:t> il </a:t>
            </a:r>
            <a:r>
              <a:rPr lang="en-US" b="1" dirty="0">
                <a:solidFill>
                  <a:schemeClr val="tx1">
                    <a:lumMod val="75000"/>
                    <a:lumOff val="25000"/>
                  </a:schemeClr>
                </a:solidFill>
                <a:effectLst/>
              </a:rPr>
              <a:t>q-code </a:t>
            </a:r>
            <a:r>
              <a:rPr lang="en-US" b="1" dirty="0" err="1">
                <a:solidFill>
                  <a:schemeClr val="tx1">
                    <a:lumMod val="75000"/>
                    <a:lumOff val="25000"/>
                  </a:schemeClr>
                </a:solidFill>
                <a:effectLst/>
              </a:rPr>
              <a:t>contenente</a:t>
            </a:r>
            <a:r>
              <a:rPr lang="en-US" b="1" dirty="0">
                <a:solidFill>
                  <a:schemeClr val="tx1">
                    <a:lumMod val="75000"/>
                    <a:lumOff val="25000"/>
                  </a:schemeClr>
                </a:solidFill>
                <a:effectLst/>
              </a:rPr>
              <a:t> il podcast “</a:t>
            </a:r>
            <a:r>
              <a:rPr lang="en-US" b="1" dirty="0" err="1">
                <a:solidFill>
                  <a:schemeClr val="tx1">
                    <a:lumMod val="75000"/>
                    <a:lumOff val="25000"/>
                  </a:schemeClr>
                </a:solidFill>
                <a:effectLst/>
              </a:rPr>
              <a:t>Oltre</a:t>
            </a:r>
            <a:r>
              <a:rPr lang="en-US" b="1" dirty="0">
                <a:solidFill>
                  <a:schemeClr val="tx1">
                    <a:lumMod val="75000"/>
                    <a:lumOff val="25000"/>
                  </a:schemeClr>
                </a:solidFill>
                <a:effectLst/>
              </a:rPr>
              <a:t> il </a:t>
            </a:r>
            <a:r>
              <a:rPr lang="en-US" b="1" dirty="0" err="1">
                <a:solidFill>
                  <a:schemeClr val="tx1">
                    <a:lumMod val="75000"/>
                    <a:lumOff val="25000"/>
                  </a:schemeClr>
                </a:solidFill>
                <a:effectLst/>
              </a:rPr>
              <a:t>muro</a:t>
            </a:r>
            <a:r>
              <a:rPr lang="en-US" b="1" dirty="0">
                <a:solidFill>
                  <a:schemeClr val="tx1">
                    <a:lumMod val="75000"/>
                    <a:lumOff val="25000"/>
                  </a:schemeClr>
                </a:solidFill>
                <a:effectLst/>
              </a:rPr>
              <a:t>”</a:t>
            </a:r>
            <a:r>
              <a:rPr lang="en-US" dirty="0">
                <a:solidFill>
                  <a:schemeClr val="tx1">
                    <a:lumMod val="75000"/>
                    <a:lumOff val="25000"/>
                  </a:schemeClr>
                </a:solidFill>
                <a:effectLst/>
              </a:rPr>
              <a:t>, </a:t>
            </a:r>
            <a:r>
              <a:rPr lang="en-US" dirty="0" err="1">
                <a:solidFill>
                  <a:schemeClr val="tx1">
                    <a:lumMod val="75000"/>
                    <a:lumOff val="25000"/>
                  </a:schemeClr>
                </a:solidFill>
                <a:effectLst/>
              </a:rPr>
              <a:t>successivamente</a:t>
            </a:r>
            <a:r>
              <a:rPr lang="en-US" dirty="0">
                <a:solidFill>
                  <a:schemeClr val="tx1">
                    <a:lumMod val="75000"/>
                    <a:lumOff val="25000"/>
                  </a:schemeClr>
                </a:solidFill>
                <a:effectLst/>
              </a:rPr>
              <a:t> </a:t>
            </a:r>
            <a:r>
              <a:rPr lang="en-US" dirty="0" err="1">
                <a:solidFill>
                  <a:schemeClr val="tx1">
                    <a:lumMod val="75000"/>
                    <a:lumOff val="25000"/>
                  </a:schemeClr>
                </a:solidFill>
                <a:effectLst/>
              </a:rPr>
              <a:t>condiviso</a:t>
            </a:r>
            <a:r>
              <a:rPr lang="en-US" spc="-5" dirty="0">
                <a:solidFill>
                  <a:schemeClr val="tx1">
                    <a:lumMod val="75000"/>
                    <a:lumOff val="25000"/>
                  </a:schemeClr>
                </a:solidFill>
                <a:effectLst/>
              </a:rPr>
              <a:t> </a:t>
            </a:r>
            <a:r>
              <a:rPr lang="en-US" dirty="0" err="1">
                <a:solidFill>
                  <a:schemeClr val="tx1">
                    <a:lumMod val="75000"/>
                    <a:lumOff val="25000"/>
                  </a:schemeClr>
                </a:solidFill>
                <a:effectLst/>
              </a:rPr>
              <a:t>anche</a:t>
            </a:r>
            <a:r>
              <a:rPr lang="en-US" dirty="0">
                <a:solidFill>
                  <a:schemeClr val="tx1">
                    <a:lumMod val="75000"/>
                    <a:lumOff val="25000"/>
                  </a:schemeClr>
                </a:solidFill>
                <a:effectLst/>
              </a:rPr>
              <a:t> con le </a:t>
            </a:r>
            <a:r>
              <a:rPr lang="en-US" dirty="0" err="1">
                <a:solidFill>
                  <a:schemeClr val="tx1">
                    <a:lumMod val="75000"/>
                    <a:lumOff val="25000"/>
                  </a:schemeClr>
                </a:solidFill>
                <a:effectLst/>
              </a:rPr>
              <a:t>famiglie</a:t>
            </a:r>
            <a:r>
              <a:rPr lang="en-US" dirty="0">
                <a:solidFill>
                  <a:schemeClr val="tx1">
                    <a:lumMod val="75000"/>
                    <a:lumOff val="25000"/>
                  </a:schemeClr>
                </a:solidFill>
                <a:effectLst/>
              </a:rPr>
              <a:t> </a:t>
            </a:r>
            <a:r>
              <a:rPr lang="en-US" dirty="0" err="1">
                <a:solidFill>
                  <a:schemeClr val="tx1">
                    <a:lumMod val="75000"/>
                    <a:lumOff val="25000"/>
                  </a:schemeClr>
                </a:solidFill>
                <a:effectLst/>
              </a:rPr>
              <a:t>delle</a:t>
            </a:r>
            <a:r>
              <a:rPr lang="en-US" dirty="0">
                <a:solidFill>
                  <a:schemeClr val="tx1">
                    <a:lumMod val="75000"/>
                    <a:lumOff val="25000"/>
                  </a:schemeClr>
                </a:solidFill>
                <a:effectLst/>
              </a:rPr>
              <a:t> </a:t>
            </a:r>
            <a:r>
              <a:rPr lang="en-US" dirty="0" err="1">
                <a:solidFill>
                  <a:schemeClr val="tx1">
                    <a:lumMod val="75000"/>
                    <a:lumOff val="25000"/>
                  </a:schemeClr>
                </a:solidFill>
                <a:effectLst/>
              </a:rPr>
              <a:t>studentesse</a:t>
            </a:r>
            <a:r>
              <a:rPr lang="en-US" dirty="0">
                <a:solidFill>
                  <a:schemeClr val="tx1">
                    <a:lumMod val="75000"/>
                    <a:lumOff val="25000"/>
                  </a:schemeClr>
                </a:solidFill>
                <a:effectLst/>
              </a:rPr>
              <a:t> e </a:t>
            </a:r>
            <a:r>
              <a:rPr lang="en-US" dirty="0" err="1">
                <a:solidFill>
                  <a:schemeClr val="tx1">
                    <a:lumMod val="75000"/>
                    <a:lumOff val="25000"/>
                  </a:schemeClr>
                </a:solidFill>
                <a:effectLst/>
              </a:rPr>
              <a:t>degli</a:t>
            </a:r>
            <a:r>
              <a:rPr lang="en-US" dirty="0">
                <a:solidFill>
                  <a:schemeClr val="tx1">
                    <a:lumMod val="75000"/>
                    <a:lumOff val="25000"/>
                  </a:schemeClr>
                </a:solidFill>
                <a:effectLst/>
              </a:rPr>
              <a:t> </a:t>
            </a:r>
            <a:r>
              <a:rPr lang="en-US" dirty="0" err="1">
                <a:solidFill>
                  <a:schemeClr val="tx1">
                    <a:lumMod val="75000"/>
                    <a:lumOff val="25000"/>
                  </a:schemeClr>
                </a:solidFill>
                <a:effectLst/>
              </a:rPr>
              <a:t>studenti</a:t>
            </a:r>
            <a:r>
              <a:rPr lang="en-US" dirty="0">
                <a:solidFill>
                  <a:schemeClr val="tx1">
                    <a:lumMod val="75000"/>
                    <a:lumOff val="25000"/>
                  </a:schemeClr>
                </a:solidFill>
                <a:effectLst/>
              </a:rPr>
              <a:t>.</a:t>
            </a:r>
          </a:p>
          <a:p>
            <a:pPr marL="92075">
              <a:spcBef>
                <a:spcPts val="1000"/>
              </a:spcBef>
              <a:buClr>
                <a:schemeClr val="accent1"/>
              </a:buClr>
              <a:buFont typeface="Wingdings 3" charset="2"/>
              <a:buChar char=""/>
            </a:pPr>
            <a:endParaRPr lang="en-US" dirty="0">
              <a:solidFill>
                <a:schemeClr val="tx1">
                  <a:lumMod val="75000"/>
                  <a:lumOff val="25000"/>
                </a:schemeClr>
              </a:solidFill>
              <a:effectLst/>
            </a:endParaRPr>
          </a:p>
          <a:p>
            <a:pPr marL="92075">
              <a:spcBef>
                <a:spcPts val="1000"/>
              </a:spcBef>
              <a:buClr>
                <a:schemeClr val="accent1"/>
              </a:buClr>
              <a:buFont typeface="Wingdings 3" charset="2"/>
              <a:buChar char=""/>
            </a:pPr>
            <a:r>
              <a:rPr lang="en-US" dirty="0">
                <a:solidFill>
                  <a:schemeClr val="tx1">
                    <a:lumMod val="75000"/>
                    <a:lumOff val="25000"/>
                  </a:schemeClr>
                </a:solidFill>
                <a:effectLst/>
              </a:rPr>
              <a:t>Il</a:t>
            </a:r>
            <a:r>
              <a:rPr lang="en-US" spc="-10" dirty="0">
                <a:solidFill>
                  <a:schemeClr val="tx1">
                    <a:lumMod val="75000"/>
                    <a:lumOff val="25000"/>
                  </a:schemeClr>
                </a:solidFill>
                <a:effectLst/>
              </a:rPr>
              <a:t> </a:t>
            </a:r>
            <a:r>
              <a:rPr lang="en-US" dirty="0" err="1">
                <a:solidFill>
                  <a:schemeClr val="tx1">
                    <a:lumMod val="75000"/>
                    <a:lumOff val="25000"/>
                  </a:schemeClr>
                </a:solidFill>
                <a:effectLst/>
              </a:rPr>
              <a:t>lavoro</a:t>
            </a:r>
            <a:r>
              <a:rPr lang="en-US" spc="5" dirty="0">
                <a:solidFill>
                  <a:schemeClr val="tx1">
                    <a:lumMod val="75000"/>
                    <a:lumOff val="25000"/>
                  </a:schemeClr>
                </a:solidFill>
                <a:effectLst/>
              </a:rPr>
              <a:t> </a:t>
            </a:r>
            <a:r>
              <a:rPr lang="en-US" dirty="0" err="1">
                <a:solidFill>
                  <a:schemeClr val="tx1">
                    <a:lumMod val="75000"/>
                    <a:lumOff val="25000"/>
                  </a:schemeClr>
                </a:solidFill>
                <a:effectLst/>
              </a:rPr>
              <a:t>realizzato</a:t>
            </a:r>
            <a:r>
              <a:rPr lang="en-US" dirty="0">
                <a:solidFill>
                  <a:schemeClr val="tx1">
                    <a:lumMod val="75000"/>
                    <a:lumOff val="25000"/>
                  </a:schemeClr>
                </a:solidFill>
                <a:effectLst/>
              </a:rPr>
              <a:t>:</a:t>
            </a:r>
            <a:r>
              <a:rPr lang="en-US" spc="90" dirty="0">
                <a:solidFill>
                  <a:schemeClr val="tx1">
                    <a:lumMod val="75000"/>
                    <a:lumOff val="25000"/>
                  </a:schemeClr>
                </a:solidFill>
                <a:effectLst/>
              </a:rPr>
              <a:t> </a:t>
            </a:r>
            <a:r>
              <a:rPr lang="en-US" dirty="0">
                <a:solidFill>
                  <a:schemeClr val="tx1">
                    <a:lumMod val="75000"/>
                    <a:lumOff val="25000"/>
                  </a:schemeClr>
                </a:solidFill>
                <a:effectLst/>
              </a:rPr>
              <a:t>Podcast</a:t>
            </a:r>
            <a:r>
              <a:rPr lang="en-US" spc="30" dirty="0">
                <a:solidFill>
                  <a:schemeClr val="tx1">
                    <a:lumMod val="75000"/>
                    <a:lumOff val="25000"/>
                  </a:schemeClr>
                </a:solidFill>
                <a:effectLst/>
              </a:rPr>
              <a:t> </a:t>
            </a:r>
            <a:r>
              <a:rPr lang="en-US" dirty="0">
                <a:solidFill>
                  <a:schemeClr val="tx1">
                    <a:lumMod val="75000"/>
                    <a:lumOff val="25000"/>
                  </a:schemeClr>
                </a:solidFill>
                <a:effectLst/>
              </a:rPr>
              <a:t>Consigli</a:t>
            </a:r>
            <a:r>
              <a:rPr lang="en-US" spc="-10" dirty="0">
                <a:solidFill>
                  <a:schemeClr val="tx1">
                    <a:lumMod val="75000"/>
                    <a:lumOff val="25000"/>
                  </a:schemeClr>
                </a:solidFill>
                <a:effectLst/>
              </a:rPr>
              <a:t> </a:t>
            </a:r>
            <a:r>
              <a:rPr lang="en-US" dirty="0">
                <a:solidFill>
                  <a:schemeClr val="tx1">
                    <a:lumMod val="75000"/>
                    <a:lumOff val="25000"/>
                  </a:schemeClr>
                </a:solidFill>
                <a:effectLst/>
              </a:rPr>
              <a:t>di</a:t>
            </a:r>
            <a:r>
              <a:rPr lang="en-US" spc="90" dirty="0">
                <a:solidFill>
                  <a:schemeClr val="tx1">
                    <a:lumMod val="75000"/>
                    <a:lumOff val="25000"/>
                  </a:schemeClr>
                </a:solidFill>
                <a:effectLst/>
              </a:rPr>
              <a:t> </a:t>
            </a:r>
            <a:r>
              <a:rPr lang="en-US" dirty="0" err="1">
                <a:solidFill>
                  <a:schemeClr val="tx1">
                    <a:lumMod val="75000"/>
                    <a:lumOff val="25000"/>
                  </a:schemeClr>
                </a:solidFill>
                <a:effectLst/>
              </a:rPr>
              <a:t>lettura</a:t>
            </a:r>
            <a:r>
              <a:rPr lang="en-US" dirty="0">
                <a:solidFill>
                  <a:schemeClr val="tx1">
                    <a:lumMod val="75000"/>
                    <a:lumOff val="25000"/>
                  </a:schemeClr>
                </a:solidFill>
                <a:effectLst/>
              </a:rPr>
              <a:t>,</a:t>
            </a:r>
            <a:r>
              <a:rPr lang="en-US" spc="-5" dirty="0">
                <a:solidFill>
                  <a:schemeClr val="tx1">
                    <a:lumMod val="75000"/>
                    <a:lumOff val="25000"/>
                  </a:schemeClr>
                </a:solidFill>
                <a:effectLst/>
              </a:rPr>
              <a:t> </a:t>
            </a:r>
            <a:r>
              <a:rPr lang="en-US" dirty="0" err="1">
                <a:solidFill>
                  <a:schemeClr val="tx1">
                    <a:lumMod val="75000"/>
                    <a:lumOff val="25000"/>
                  </a:schemeClr>
                </a:solidFill>
                <a:effectLst/>
              </a:rPr>
              <a:t>episodio</a:t>
            </a:r>
            <a:r>
              <a:rPr lang="en-US" spc="25" dirty="0">
                <a:solidFill>
                  <a:schemeClr val="tx1">
                    <a:lumMod val="75000"/>
                    <a:lumOff val="25000"/>
                  </a:schemeClr>
                </a:solidFill>
                <a:effectLst/>
              </a:rPr>
              <a:t> </a:t>
            </a:r>
            <a:r>
              <a:rPr lang="en-US" dirty="0">
                <a:solidFill>
                  <a:schemeClr val="tx1">
                    <a:lumMod val="75000"/>
                    <a:lumOff val="25000"/>
                  </a:schemeClr>
                </a:solidFill>
                <a:effectLst/>
              </a:rPr>
              <a:t>“</a:t>
            </a:r>
            <a:r>
              <a:rPr lang="en-US" dirty="0" err="1">
                <a:solidFill>
                  <a:schemeClr val="tx1">
                    <a:lumMod val="75000"/>
                    <a:lumOff val="25000"/>
                  </a:schemeClr>
                </a:solidFill>
                <a:effectLst/>
              </a:rPr>
              <a:t>Oltre</a:t>
            </a:r>
            <a:r>
              <a:rPr lang="en-US" spc="25" dirty="0">
                <a:solidFill>
                  <a:schemeClr val="tx1">
                    <a:lumMod val="75000"/>
                    <a:lumOff val="25000"/>
                  </a:schemeClr>
                </a:solidFill>
                <a:effectLst/>
              </a:rPr>
              <a:t> </a:t>
            </a:r>
            <a:r>
              <a:rPr lang="en-US" dirty="0">
                <a:solidFill>
                  <a:schemeClr val="tx1">
                    <a:lumMod val="75000"/>
                    <a:lumOff val="25000"/>
                  </a:schemeClr>
                </a:solidFill>
                <a:effectLst/>
              </a:rPr>
              <a:t>il</a:t>
            </a:r>
            <a:r>
              <a:rPr lang="en-US" spc="-10" dirty="0">
                <a:solidFill>
                  <a:schemeClr val="tx1">
                    <a:lumMod val="75000"/>
                    <a:lumOff val="25000"/>
                  </a:schemeClr>
                </a:solidFill>
                <a:effectLst/>
              </a:rPr>
              <a:t> </a:t>
            </a:r>
            <a:r>
              <a:rPr lang="en-US" dirty="0" err="1">
                <a:solidFill>
                  <a:schemeClr val="tx1">
                    <a:lumMod val="75000"/>
                    <a:lumOff val="25000"/>
                  </a:schemeClr>
                </a:solidFill>
                <a:effectLst/>
              </a:rPr>
              <a:t>muro</a:t>
            </a:r>
            <a:r>
              <a:rPr lang="en-US" dirty="0">
                <a:solidFill>
                  <a:schemeClr val="tx1">
                    <a:lumMod val="75000"/>
                    <a:lumOff val="25000"/>
                  </a:schemeClr>
                </a:solidFill>
                <a:effectLst/>
              </a:rPr>
              <a:t>” è</a:t>
            </a:r>
            <a:r>
              <a:rPr lang="en-US" spc="30" dirty="0">
                <a:solidFill>
                  <a:schemeClr val="tx1">
                    <a:lumMod val="75000"/>
                    <a:lumOff val="25000"/>
                  </a:schemeClr>
                </a:solidFill>
                <a:effectLst/>
              </a:rPr>
              <a:t> </a:t>
            </a:r>
            <a:r>
              <a:rPr lang="en-US" dirty="0" err="1">
                <a:solidFill>
                  <a:schemeClr val="tx1">
                    <a:lumMod val="75000"/>
                    <a:lumOff val="25000"/>
                  </a:schemeClr>
                </a:solidFill>
                <a:effectLst/>
              </a:rPr>
              <a:t>infatti</a:t>
            </a:r>
            <a:r>
              <a:rPr lang="en-US" spc="-10" dirty="0">
                <a:solidFill>
                  <a:schemeClr val="tx1">
                    <a:lumMod val="75000"/>
                    <a:lumOff val="25000"/>
                  </a:schemeClr>
                </a:solidFill>
                <a:effectLst/>
              </a:rPr>
              <a:t> </a:t>
            </a:r>
            <a:r>
              <a:rPr lang="en-US" dirty="0" err="1">
                <a:solidFill>
                  <a:schemeClr val="tx1">
                    <a:lumMod val="75000"/>
                    <a:lumOff val="25000"/>
                  </a:schemeClr>
                </a:solidFill>
                <a:effectLst/>
              </a:rPr>
              <a:t>ascoltabile</a:t>
            </a:r>
            <a:r>
              <a:rPr lang="en-US" spc="30" dirty="0">
                <a:solidFill>
                  <a:schemeClr val="tx1">
                    <a:lumMod val="75000"/>
                    <a:lumOff val="25000"/>
                  </a:schemeClr>
                </a:solidFill>
                <a:effectLst/>
              </a:rPr>
              <a:t> </a:t>
            </a:r>
            <a:r>
              <a:rPr lang="en-US" dirty="0">
                <a:solidFill>
                  <a:schemeClr val="tx1">
                    <a:lumMod val="75000"/>
                    <a:lumOff val="25000"/>
                  </a:schemeClr>
                </a:solidFill>
                <a:effectLst/>
              </a:rPr>
              <a:t>a </a:t>
            </a:r>
            <a:r>
              <a:rPr lang="en-US" dirty="0" err="1">
                <a:solidFill>
                  <a:schemeClr val="tx1">
                    <a:lumMod val="75000"/>
                    <a:lumOff val="25000"/>
                  </a:schemeClr>
                </a:solidFill>
                <a:effectLst/>
              </a:rPr>
              <a:t>questo</a:t>
            </a:r>
            <a:r>
              <a:rPr lang="en-US" spc="20" dirty="0">
                <a:solidFill>
                  <a:schemeClr val="tx1">
                    <a:lumMod val="75000"/>
                    <a:lumOff val="25000"/>
                  </a:schemeClr>
                </a:solidFill>
                <a:effectLst/>
              </a:rPr>
              <a:t> </a:t>
            </a:r>
            <a:r>
              <a:rPr lang="en-US" spc="-20" dirty="0">
                <a:solidFill>
                  <a:schemeClr val="tx1">
                    <a:lumMod val="75000"/>
                    <a:lumOff val="25000"/>
                  </a:schemeClr>
                </a:solidFill>
                <a:effectLst/>
              </a:rPr>
              <a:t>link</a:t>
            </a:r>
          </a:p>
          <a:p>
            <a:pPr marL="92075">
              <a:spcBef>
                <a:spcPts val="1000"/>
              </a:spcBef>
              <a:buClr>
                <a:schemeClr val="accent1"/>
              </a:buClr>
              <a:buFont typeface="Wingdings 3" charset="2"/>
              <a:buChar char=""/>
            </a:pPr>
            <a:endParaRPr lang="en-US" dirty="0">
              <a:solidFill>
                <a:schemeClr val="tx1">
                  <a:lumMod val="75000"/>
                  <a:lumOff val="25000"/>
                </a:schemeClr>
              </a:solidFill>
              <a:effectLst/>
            </a:endParaRPr>
          </a:p>
          <a:p>
            <a:pPr marL="92075">
              <a:spcBef>
                <a:spcPts val="1000"/>
              </a:spcBef>
              <a:buClr>
                <a:schemeClr val="accent1"/>
              </a:buClr>
              <a:buFont typeface="Wingdings 3" charset="2"/>
              <a:buChar char=""/>
            </a:pPr>
            <a:r>
              <a:rPr lang="en-US" u="sng" spc="-20" dirty="0">
                <a:solidFill>
                  <a:schemeClr val="tx1">
                    <a:lumMod val="75000"/>
                    <a:lumOff val="25000"/>
                  </a:schemeClr>
                </a:solidFill>
                <a:uFill>
                  <a:solidFill>
                    <a:srgbClr val="1154CC"/>
                  </a:solidFill>
                </a:uFill>
                <a:hlinkClick r:id="rId2">
                  <a:extLst>
                    <a:ext uri="{A12FA001-AC4F-418D-AE19-62706E023703}">
                      <ahyp:hlinkClr xmlns:ahyp="http://schemas.microsoft.com/office/drawing/2018/hyperlinkcolor" val="tx"/>
                    </a:ext>
                  </a:extLst>
                </a:hlinkClick>
              </a:rPr>
              <a:t>https://www.spreaker.com/episode/consigli-di-lettura-oltre-il-muro--</a:t>
            </a:r>
            <a:r>
              <a:rPr lang="en-US" u="sng" spc="-20" dirty="0">
                <a:solidFill>
                  <a:schemeClr val="tx1">
                    <a:lumMod val="75000"/>
                    <a:lumOff val="25000"/>
                  </a:schemeClr>
                </a:solidFill>
                <a:uFill>
                  <a:solidFill>
                    <a:srgbClr val="1154CC"/>
                  </a:solidFill>
                </a:uFill>
              </a:rPr>
              <a:t>62167192</a:t>
            </a:r>
          </a:p>
        </p:txBody>
      </p:sp>
      <p:sp>
        <p:nvSpPr>
          <p:cNvPr id="5" name="CasellaDiTesto 4">
            <a:extLst>
              <a:ext uri="{FF2B5EF4-FFF2-40B4-BE49-F238E27FC236}">
                <a16:creationId xmlns:a16="http://schemas.microsoft.com/office/drawing/2014/main" id="{CF111F49-4D80-66B1-4F6A-BE50F362FC81}"/>
              </a:ext>
            </a:extLst>
          </p:cNvPr>
          <p:cNvSpPr txBox="1"/>
          <p:nvPr/>
        </p:nvSpPr>
        <p:spPr>
          <a:xfrm>
            <a:off x="5779561" y="4757630"/>
            <a:ext cx="6390666" cy="1413336"/>
          </a:xfrm>
          <a:prstGeom prst="rect">
            <a:avLst/>
          </a:prstGeom>
          <a:noFill/>
        </p:spPr>
        <p:txBody>
          <a:bodyPr wrap="square">
            <a:spAutoFit/>
          </a:bodyPr>
          <a:lstStyle/>
          <a:p>
            <a:pPr marL="92075">
              <a:spcBef>
                <a:spcPts val="1115"/>
              </a:spcBef>
            </a:pPr>
            <a:r>
              <a:rPr lang="it-IT" sz="1600" dirty="0">
                <a:effectLst/>
                <a:latin typeface="Tahoma" panose="020B0604030504040204" pitchFamily="34" charset="0"/>
                <a:ea typeface="Tahoma" panose="020B0604030504040204" pitchFamily="34" charset="0"/>
                <a:cs typeface="Tahoma" panose="020B0604030504040204" pitchFamily="34" charset="0"/>
              </a:rPr>
              <a:t>Luoghi</a:t>
            </a:r>
            <a:r>
              <a:rPr lang="it-IT" sz="1600" spc="40"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di</a:t>
            </a:r>
            <a:r>
              <a:rPr lang="it-IT" sz="1600" spc="40"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Svolgimento</a:t>
            </a:r>
            <a:r>
              <a:rPr lang="it-IT" sz="1600" spc="-10" dirty="0">
                <a:effectLst/>
                <a:latin typeface="Tahoma" panose="020B0604030504040204" pitchFamily="34" charset="0"/>
                <a:ea typeface="Tahoma" panose="020B0604030504040204" pitchFamily="34" charset="0"/>
                <a:cs typeface="Tahoma" panose="020B0604030504040204" pitchFamily="34" charset="0"/>
              </a:rPr>
              <a:t> </a:t>
            </a:r>
            <a:r>
              <a:rPr lang="it-IT" sz="1600" dirty="0">
                <a:effectLst/>
                <a:latin typeface="Tahoma" panose="020B0604030504040204" pitchFamily="34" charset="0"/>
                <a:ea typeface="Tahoma" panose="020B0604030504040204" pitchFamily="34" charset="0"/>
                <a:cs typeface="Tahoma" panose="020B0604030504040204" pitchFamily="34" charset="0"/>
              </a:rPr>
              <a:t>delle</a:t>
            </a:r>
            <a:r>
              <a:rPr lang="it-IT" sz="1600" spc="50"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Attività:</a:t>
            </a:r>
            <a:endParaRPr lang="it-IT" sz="1600" dirty="0">
              <a:effectLst/>
              <a:latin typeface="Tahoma" panose="020B0604030504040204" pitchFamily="34" charset="0"/>
              <a:ea typeface="Tahoma" panose="020B0604030504040204" pitchFamily="34" charset="0"/>
              <a:cs typeface="Tahoma" panose="020B0604030504040204" pitchFamily="34" charset="0"/>
            </a:endParaRPr>
          </a:p>
          <a:p>
            <a:pPr marL="342900" marR="83820" lvl="0" indent="-342900">
              <a:lnSpc>
                <a:spcPct val="137000"/>
              </a:lnSpc>
              <a:spcBef>
                <a:spcPts val="1190"/>
              </a:spcBef>
              <a:buSzPts val="1100"/>
              <a:buFont typeface="Trebuchet MS" panose="020B0603020202020204" pitchFamily="34" charset="0"/>
              <a:buChar char="-"/>
              <a:tabLst>
                <a:tab pos="549910" algn="l"/>
              </a:tabLst>
            </a:pPr>
            <a:r>
              <a:rPr lang="it-IT" sz="1600" spc="-10" dirty="0">
                <a:effectLst/>
                <a:latin typeface="Tahoma" panose="020B0604030504040204" pitchFamily="34" charset="0"/>
                <a:ea typeface="Tahoma" panose="020B0604030504040204" pitchFamily="34" charset="0"/>
                <a:cs typeface="Tahoma" panose="020B0604030504040204" pitchFamily="34" charset="0"/>
              </a:rPr>
              <a:t>Plesso</a:t>
            </a:r>
            <a:r>
              <a:rPr lang="it-IT" sz="1600" spc="-70"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della</a:t>
            </a:r>
            <a:r>
              <a:rPr lang="it-IT" sz="1600" spc="-65"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secondaria</a:t>
            </a:r>
            <a:r>
              <a:rPr lang="it-IT" sz="1600" spc="-65"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Matteotti</a:t>
            </a:r>
            <a:r>
              <a:rPr lang="it-IT" sz="1600" spc="-55"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a:t>
            </a:r>
            <a:r>
              <a:rPr lang="it-IT" sz="1600" spc="-30"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Istituto</a:t>
            </a:r>
            <a:r>
              <a:rPr lang="it-IT" sz="1600" spc="-45"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Comprensivo</a:t>
            </a:r>
            <a:r>
              <a:rPr lang="it-IT" sz="1600" spc="-45"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“G.</a:t>
            </a:r>
            <a:r>
              <a:rPr lang="it-IT" sz="1600" spc="-65"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Matteotti”,</a:t>
            </a:r>
            <a:r>
              <a:rPr lang="it-IT" sz="1600" spc="-30"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via</a:t>
            </a:r>
            <a:r>
              <a:rPr lang="it-IT" sz="1600" spc="-60"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Ottorino</a:t>
            </a:r>
            <a:r>
              <a:rPr lang="it-IT" sz="1600" spc="-45"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Respighi,</a:t>
            </a:r>
            <a:r>
              <a:rPr lang="it-IT" sz="1600" spc="-65" dirty="0">
                <a:effectLst/>
                <a:latin typeface="Tahoma" panose="020B0604030504040204" pitchFamily="34" charset="0"/>
                <a:ea typeface="Tahoma" panose="020B0604030504040204" pitchFamily="34" charset="0"/>
                <a:cs typeface="Tahoma" panose="020B0604030504040204" pitchFamily="34" charset="0"/>
              </a:rPr>
              <a:t> </a:t>
            </a:r>
            <a:r>
              <a:rPr lang="it-IT" sz="1600" spc="-10" dirty="0">
                <a:effectLst/>
                <a:latin typeface="Tahoma" panose="020B0604030504040204" pitchFamily="34" charset="0"/>
                <a:ea typeface="Tahoma" panose="020B0604030504040204" pitchFamily="34" charset="0"/>
                <a:cs typeface="Tahoma" panose="020B0604030504040204" pitchFamily="34" charset="0"/>
              </a:rPr>
              <a:t>6 </a:t>
            </a:r>
            <a:r>
              <a:rPr lang="it-IT" sz="1600" spc="0" dirty="0">
                <a:effectLst/>
                <a:latin typeface="Tahoma" panose="020B0604030504040204" pitchFamily="34" charset="0"/>
                <a:ea typeface="Tahoma" panose="020B0604030504040204" pitchFamily="34" charset="0"/>
                <a:cs typeface="Tahoma" panose="020B0604030504040204" pitchFamily="34" charset="0"/>
              </a:rPr>
              <a:t>Aprilia (LT)</a:t>
            </a:r>
          </a:p>
          <a:p>
            <a:pPr marL="342900" lvl="0" indent="-342900">
              <a:spcBef>
                <a:spcPts val="15"/>
              </a:spcBef>
              <a:buSzPts val="1100"/>
              <a:buFont typeface="Trebuchet MS" panose="020B0603020202020204" pitchFamily="34" charset="0"/>
              <a:buChar char="-"/>
              <a:tabLst>
                <a:tab pos="549910" algn="l"/>
              </a:tabLst>
            </a:pPr>
            <a:r>
              <a:rPr lang="it-IT" sz="1600" spc="-30" dirty="0">
                <a:effectLst/>
                <a:latin typeface="Tahoma" panose="020B0604030504040204" pitchFamily="34" charset="0"/>
                <a:ea typeface="Tahoma" panose="020B0604030504040204" pitchFamily="34" charset="0"/>
                <a:cs typeface="Tahoma" panose="020B0604030504040204" pitchFamily="34" charset="0"/>
              </a:rPr>
              <a:t>Biblioteca</a:t>
            </a:r>
            <a:r>
              <a:rPr lang="it-IT" sz="1600" spc="-25" dirty="0">
                <a:effectLst/>
                <a:latin typeface="Tahoma" panose="020B0604030504040204" pitchFamily="34" charset="0"/>
                <a:ea typeface="Tahoma" panose="020B0604030504040204" pitchFamily="34" charset="0"/>
                <a:cs typeface="Tahoma" panose="020B0604030504040204" pitchFamily="34" charset="0"/>
              </a:rPr>
              <a:t> </a:t>
            </a:r>
            <a:r>
              <a:rPr lang="it-IT" sz="1600" spc="-30" dirty="0">
                <a:effectLst/>
                <a:latin typeface="Tahoma" panose="020B0604030504040204" pitchFamily="34" charset="0"/>
                <a:ea typeface="Tahoma" panose="020B0604030504040204" pitchFamily="34" charset="0"/>
                <a:cs typeface="Tahoma" panose="020B0604030504040204" pitchFamily="34" charset="0"/>
              </a:rPr>
              <a:t>Comunale</a:t>
            </a:r>
            <a:r>
              <a:rPr lang="it-IT" sz="1600" spc="20" dirty="0">
                <a:effectLst/>
                <a:latin typeface="Tahoma" panose="020B0604030504040204" pitchFamily="34" charset="0"/>
                <a:ea typeface="Tahoma" panose="020B0604030504040204" pitchFamily="34" charset="0"/>
                <a:cs typeface="Tahoma" panose="020B0604030504040204" pitchFamily="34" charset="0"/>
              </a:rPr>
              <a:t> </a:t>
            </a:r>
            <a:r>
              <a:rPr lang="it-IT" sz="1600" spc="-30" dirty="0">
                <a:effectLst/>
                <a:latin typeface="Tahoma" panose="020B0604030504040204" pitchFamily="34" charset="0"/>
                <a:ea typeface="Tahoma" panose="020B0604030504040204" pitchFamily="34" charset="0"/>
                <a:cs typeface="Tahoma" panose="020B0604030504040204" pitchFamily="34" charset="0"/>
              </a:rPr>
              <a:t>“G.</a:t>
            </a:r>
            <a:r>
              <a:rPr lang="it-IT" sz="1600" spc="-20" dirty="0">
                <a:effectLst/>
                <a:latin typeface="Tahoma" panose="020B0604030504040204" pitchFamily="34" charset="0"/>
                <a:ea typeface="Tahoma" panose="020B0604030504040204" pitchFamily="34" charset="0"/>
                <a:cs typeface="Tahoma" panose="020B0604030504040204" pitchFamily="34" charset="0"/>
              </a:rPr>
              <a:t> </a:t>
            </a:r>
            <a:r>
              <a:rPr lang="it-IT" sz="1600" spc="-30" dirty="0">
                <a:effectLst/>
                <a:latin typeface="Tahoma" panose="020B0604030504040204" pitchFamily="34" charset="0"/>
                <a:ea typeface="Tahoma" panose="020B0604030504040204" pitchFamily="34" charset="0"/>
                <a:cs typeface="Tahoma" panose="020B0604030504040204" pitchFamily="34" charset="0"/>
              </a:rPr>
              <a:t>Manzù”</a:t>
            </a:r>
            <a:r>
              <a:rPr lang="it-IT" sz="1600" spc="-20" dirty="0">
                <a:effectLst/>
                <a:latin typeface="Tahoma" panose="020B0604030504040204" pitchFamily="34" charset="0"/>
                <a:ea typeface="Tahoma" panose="020B0604030504040204" pitchFamily="34" charset="0"/>
                <a:cs typeface="Tahoma" panose="020B0604030504040204" pitchFamily="34" charset="0"/>
              </a:rPr>
              <a:t> </a:t>
            </a:r>
            <a:r>
              <a:rPr lang="it-IT" sz="1600" spc="-30" dirty="0">
                <a:effectLst/>
                <a:latin typeface="Tahoma" panose="020B0604030504040204" pitchFamily="34" charset="0"/>
                <a:ea typeface="Tahoma" panose="020B0604030504040204" pitchFamily="34" charset="0"/>
                <a:cs typeface="Tahoma" panose="020B0604030504040204" pitchFamily="34" charset="0"/>
              </a:rPr>
              <a:t>di Aprilia</a:t>
            </a:r>
            <a:endParaRPr lang="it-IT" sz="1600" spc="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76902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5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5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5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5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5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6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6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6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6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65" name="Group 6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6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7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7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7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7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7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7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7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7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9" name="Rectangle 7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1"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83" name="Rectangle 82">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9"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asellaDiTesto 2">
            <a:extLst>
              <a:ext uri="{FF2B5EF4-FFF2-40B4-BE49-F238E27FC236}">
                <a16:creationId xmlns:a16="http://schemas.microsoft.com/office/drawing/2014/main" id="{57F2D1DC-4EC4-1F0E-BCB5-BDC26DBAA31E}"/>
              </a:ext>
            </a:extLst>
          </p:cNvPr>
          <p:cNvSpPr txBox="1"/>
          <p:nvPr/>
        </p:nvSpPr>
        <p:spPr>
          <a:xfrm>
            <a:off x="541866" y="2032000"/>
            <a:ext cx="7145867" cy="3879222"/>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a:solidFill>
                  <a:srgbClr val="FEFFFF"/>
                </a:solidFill>
                <a:effectLst/>
              </a:rPr>
              <a:t>Podcast: Consigli di lettura – Oltre il muro</a:t>
            </a:r>
          </a:p>
          <a:p>
            <a:pPr>
              <a:lnSpc>
                <a:spcPct val="90000"/>
              </a:lnSpc>
              <a:spcBef>
                <a:spcPts val="1000"/>
              </a:spcBef>
              <a:buClr>
                <a:schemeClr val="accent1"/>
              </a:buClr>
              <a:buFont typeface="Wingdings 3" charset="2"/>
              <a:buChar char=""/>
            </a:pPr>
            <a:r>
              <a:rPr lang="en-US" u="sng">
                <a:solidFill>
                  <a:srgbClr val="FEFFFF"/>
                </a:solidFill>
                <a:effectLst/>
                <a:hlinkClick r:id="rId2"/>
              </a:rPr>
              <a:t>https://open.spotify.com/episode/7K24jsUQfWQtVOQEcA8hr3?si=ZUrTZFWKSxaMzyIdXxuIZQ%0A</a:t>
            </a:r>
            <a:r>
              <a:rPr lang="en-US">
                <a:solidFill>
                  <a:srgbClr val="FEFFFF"/>
                </a:solidFill>
                <a:effectLst/>
              </a:rPr>
              <a:t> </a:t>
            </a:r>
          </a:p>
          <a:p>
            <a:pPr>
              <a:lnSpc>
                <a:spcPct val="90000"/>
              </a:lnSpc>
              <a:spcBef>
                <a:spcPts val="1000"/>
              </a:spcBef>
              <a:buClr>
                <a:schemeClr val="accent1"/>
              </a:buClr>
              <a:buFont typeface="Wingdings 3" charset="2"/>
              <a:buChar char=""/>
            </a:pPr>
            <a:endParaRPr lang="en-US">
              <a:solidFill>
                <a:srgbClr val="FEFFFF"/>
              </a:solidFill>
              <a:effectLst/>
            </a:endParaRPr>
          </a:p>
          <a:p>
            <a:pPr>
              <a:lnSpc>
                <a:spcPct val="90000"/>
              </a:lnSpc>
              <a:spcBef>
                <a:spcPts val="1000"/>
              </a:spcBef>
              <a:buClr>
                <a:schemeClr val="accent1"/>
              </a:buClr>
              <a:buFont typeface="Wingdings 3" charset="2"/>
              <a:buChar char=""/>
            </a:pPr>
            <a:r>
              <a:rPr lang="en-US">
                <a:solidFill>
                  <a:srgbClr val="FEFFFF"/>
                </a:solidFill>
                <a:effectLst/>
              </a:rPr>
              <a:t>Podcast: Consigli di lettura - Wonder</a:t>
            </a:r>
          </a:p>
          <a:p>
            <a:pPr>
              <a:lnSpc>
                <a:spcPct val="90000"/>
              </a:lnSpc>
              <a:spcBef>
                <a:spcPts val="1000"/>
              </a:spcBef>
              <a:buClr>
                <a:schemeClr val="accent1"/>
              </a:buClr>
              <a:buFont typeface="Wingdings 3" charset="2"/>
              <a:buChar char=""/>
            </a:pPr>
            <a:r>
              <a:rPr lang="en-US" u="sng">
                <a:solidFill>
                  <a:srgbClr val="FEFFFF"/>
                </a:solidFill>
                <a:effectLst/>
                <a:hlinkClick r:id="rId3"/>
              </a:rPr>
              <a:t>https://open.spotify.com/episode/556vTpb1wD1B9SoBaimT3g?si=nJBLPJBxRoCw6r5F57mNdw</a:t>
            </a:r>
            <a:r>
              <a:rPr lang="en-US">
                <a:solidFill>
                  <a:srgbClr val="FEFFFF"/>
                </a:solidFill>
                <a:effectLst/>
              </a:rPr>
              <a:t> </a:t>
            </a:r>
          </a:p>
          <a:p>
            <a:pPr>
              <a:lnSpc>
                <a:spcPct val="90000"/>
              </a:lnSpc>
              <a:spcBef>
                <a:spcPts val="1000"/>
              </a:spcBef>
              <a:buClr>
                <a:schemeClr val="accent1"/>
              </a:buClr>
              <a:buFont typeface="Wingdings 3" charset="2"/>
              <a:buChar char=""/>
            </a:pPr>
            <a:endParaRPr lang="en-US">
              <a:solidFill>
                <a:srgbClr val="FEFFFF"/>
              </a:solidFill>
              <a:effectLst/>
            </a:endParaRPr>
          </a:p>
          <a:p>
            <a:pPr>
              <a:lnSpc>
                <a:spcPct val="90000"/>
              </a:lnSpc>
              <a:spcBef>
                <a:spcPts val="1000"/>
              </a:spcBef>
              <a:buClr>
                <a:schemeClr val="accent1"/>
              </a:buClr>
              <a:buFont typeface="Wingdings 3" charset="2"/>
              <a:buChar char=""/>
            </a:pPr>
            <a:r>
              <a:rPr lang="en-US">
                <a:solidFill>
                  <a:srgbClr val="FEFFFF"/>
                </a:solidFill>
                <a:effectLst/>
              </a:rPr>
              <a:t>Biblioteca Fuoriclasse diffusa - Instagram</a:t>
            </a:r>
          </a:p>
          <a:p>
            <a:pPr>
              <a:lnSpc>
                <a:spcPct val="90000"/>
              </a:lnSpc>
              <a:spcBef>
                <a:spcPts val="1000"/>
              </a:spcBef>
              <a:buClr>
                <a:schemeClr val="accent1"/>
              </a:buClr>
              <a:buFont typeface="Wingdings 3" charset="2"/>
              <a:buChar char=""/>
            </a:pPr>
            <a:r>
              <a:rPr lang="en-US" u="sng">
                <a:solidFill>
                  <a:srgbClr val="FEFFFF"/>
                </a:solidFill>
                <a:effectLst/>
                <a:hlinkClick r:id="rId4"/>
              </a:rPr>
              <a:t>https://www.instagram.com/reel/DBZaOHfo3rf/?igsh=NnZvYTk5YW9zc2Zy</a:t>
            </a:r>
            <a:r>
              <a:rPr lang="en-US">
                <a:solidFill>
                  <a:srgbClr val="FEFFFF"/>
                </a:solidFill>
                <a:effectLst/>
              </a:rPr>
              <a:t> </a:t>
            </a:r>
          </a:p>
        </p:txBody>
      </p:sp>
      <p:pic>
        <p:nvPicPr>
          <p:cNvPr id="7" name="Graphic 6" descr="Podcast">
            <a:extLst>
              <a:ext uri="{FF2B5EF4-FFF2-40B4-BE49-F238E27FC236}">
                <a16:creationId xmlns:a16="http://schemas.microsoft.com/office/drawing/2014/main" id="{A09913A6-D213-AF61-1BF0-A742821DB0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13057" y="2462282"/>
            <a:ext cx="3001931" cy="3001931"/>
          </a:xfrm>
          <a:prstGeom prst="rect">
            <a:avLst/>
          </a:prstGeom>
        </p:spPr>
      </p:pic>
    </p:spTree>
    <p:extLst>
      <p:ext uri="{BB962C8B-B14F-4D97-AF65-F5344CB8AC3E}">
        <p14:creationId xmlns:p14="http://schemas.microsoft.com/office/powerpoint/2010/main" val="195727048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4"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Scheletri di cubi 3D">
            <a:extLst>
              <a:ext uri="{FF2B5EF4-FFF2-40B4-BE49-F238E27FC236}">
                <a16:creationId xmlns:a16="http://schemas.microsoft.com/office/drawing/2014/main" id="{C30DA5E6-304C-3625-0C9A-61F639C2C64D}"/>
              </a:ext>
            </a:extLst>
          </p:cNvPr>
          <p:cNvPicPr>
            <a:picLocks noChangeAspect="1"/>
          </p:cNvPicPr>
          <p:nvPr/>
        </p:nvPicPr>
        <p:blipFill>
          <a:blip r:embed="rId2"/>
          <a:srcRect l="38477" r="35044" b="-2"/>
          <a:stretch/>
        </p:blipFill>
        <p:spPr>
          <a:xfrm>
            <a:off x="20" y="1730"/>
            <a:ext cx="2720524" cy="6858000"/>
          </a:xfrm>
          <a:prstGeom prst="rect">
            <a:avLst/>
          </a:prstGeom>
        </p:spPr>
      </p:pic>
      <p:sp>
        <p:nvSpPr>
          <p:cNvPr id="3" name="CasellaDiTesto 2">
            <a:extLst>
              <a:ext uri="{FF2B5EF4-FFF2-40B4-BE49-F238E27FC236}">
                <a16:creationId xmlns:a16="http://schemas.microsoft.com/office/drawing/2014/main" id="{F4DEDC2B-2033-7BC3-4171-3C62B8F3364F}"/>
              </a:ext>
            </a:extLst>
          </p:cNvPr>
          <p:cNvSpPr txBox="1"/>
          <p:nvPr/>
        </p:nvSpPr>
        <p:spPr>
          <a:xfrm>
            <a:off x="4656667" y="511629"/>
            <a:ext cx="6847944" cy="5992167"/>
          </a:xfrm>
          <a:prstGeom prst="rect">
            <a:avLst/>
          </a:prstGeom>
        </p:spPr>
        <p:txBody>
          <a:bodyPr vert="horz" lIns="91440" tIns="45720" rIns="91440" bIns="45720" rtlCol="0">
            <a:normAutofit/>
          </a:bodyPr>
          <a:lstStyle/>
          <a:p>
            <a:pPr lvl="0">
              <a:lnSpc>
                <a:spcPct val="90000"/>
              </a:lnSpc>
              <a:spcBef>
                <a:spcPts val="1000"/>
              </a:spcBef>
              <a:buClr>
                <a:schemeClr val="accent1"/>
              </a:buClr>
              <a:tabLst>
                <a:tab pos="472440" algn="l"/>
              </a:tabLst>
            </a:pPr>
            <a:r>
              <a:rPr lang="en-US" sz="1400" spc="0" dirty="0">
                <a:solidFill>
                  <a:schemeClr val="tx1">
                    <a:lumMod val="75000"/>
                    <a:lumOff val="25000"/>
                  </a:schemeClr>
                </a:solidFill>
                <a:effectLst/>
              </a:rPr>
              <a:t> </a:t>
            </a:r>
            <a:r>
              <a:rPr lang="en-US" sz="1400" b="1" spc="0" dirty="0">
                <a:solidFill>
                  <a:schemeClr val="tx1">
                    <a:lumMod val="75000"/>
                    <a:lumOff val="25000"/>
                  </a:schemeClr>
                </a:solidFill>
                <a:effectLst/>
              </a:rPr>
              <a:t>2.</a:t>
            </a:r>
            <a:r>
              <a:rPr lang="en-US" sz="1400" spc="0" dirty="0">
                <a:solidFill>
                  <a:schemeClr val="tx1">
                    <a:lumMod val="75000"/>
                    <a:lumOff val="25000"/>
                  </a:schemeClr>
                </a:solidFill>
                <a:effectLst/>
              </a:rPr>
              <a:t> </a:t>
            </a:r>
            <a:r>
              <a:rPr lang="en-US" sz="1400" b="1" spc="0" dirty="0" err="1">
                <a:solidFill>
                  <a:schemeClr val="tx1">
                    <a:lumMod val="75000"/>
                    <a:lumOff val="25000"/>
                  </a:schemeClr>
                </a:solidFill>
                <a:effectLst/>
              </a:rPr>
              <a:t>Tessere</a:t>
            </a:r>
            <a:r>
              <a:rPr lang="en-US" sz="1400" b="1" spc="-35" dirty="0">
                <a:solidFill>
                  <a:schemeClr val="tx1">
                    <a:lumMod val="75000"/>
                    <a:lumOff val="25000"/>
                  </a:schemeClr>
                </a:solidFill>
                <a:effectLst/>
              </a:rPr>
              <a:t> </a:t>
            </a:r>
            <a:r>
              <a:rPr lang="en-US" sz="1400" b="1" spc="0" dirty="0">
                <a:solidFill>
                  <a:schemeClr val="tx1">
                    <a:lumMod val="75000"/>
                    <a:lumOff val="25000"/>
                  </a:schemeClr>
                </a:solidFill>
                <a:effectLst/>
              </a:rPr>
              <a:t>un</a:t>
            </a:r>
            <a:r>
              <a:rPr lang="en-US" sz="1400" b="1" spc="-15" dirty="0">
                <a:solidFill>
                  <a:schemeClr val="tx1">
                    <a:lumMod val="75000"/>
                    <a:lumOff val="25000"/>
                  </a:schemeClr>
                </a:solidFill>
                <a:effectLst/>
              </a:rPr>
              <a:t> </a:t>
            </a:r>
            <a:r>
              <a:rPr lang="en-US" sz="1400" b="1" spc="0" dirty="0">
                <a:solidFill>
                  <a:schemeClr val="tx1">
                    <a:lumMod val="75000"/>
                    <a:lumOff val="25000"/>
                  </a:schemeClr>
                </a:solidFill>
                <a:effectLst/>
              </a:rPr>
              <a:t>filo</a:t>
            </a:r>
            <a:r>
              <a:rPr lang="en-US" sz="1400" b="1" spc="-20" dirty="0">
                <a:solidFill>
                  <a:schemeClr val="tx1">
                    <a:lumMod val="75000"/>
                    <a:lumOff val="25000"/>
                  </a:schemeClr>
                </a:solidFill>
                <a:effectLst/>
              </a:rPr>
              <a:t> </a:t>
            </a:r>
            <a:r>
              <a:rPr lang="en-US" sz="1400" b="1" spc="0" dirty="0">
                <a:solidFill>
                  <a:schemeClr val="tx1">
                    <a:lumMod val="75000"/>
                    <a:lumOff val="25000"/>
                  </a:schemeClr>
                </a:solidFill>
                <a:effectLst/>
              </a:rPr>
              <a:t>di</a:t>
            </a:r>
            <a:r>
              <a:rPr lang="en-US" sz="1400" b="1" spc="-40" dirty="0">
                <a:solidFill>
                  <a:schemeClr val="tx1">
                    <a:lumMod val="75000"/>
                    <a:lumOff val="25000"/>
                  </a:schemeClr>
                </a:solidFill>
                <a:effectLst/>
              </a:rPr>
              <a:t> </a:t>
            </a:r>
            <a:r>
              <a:rPr lang="en-US" sz="1400" b="1" spc="0" dirty="0" err="1">
                <a:solidFill>
                  <a:schemeClr val="tx1">
                    <a:lumMod val="75000"/>
                    <a:lumOff val="25000"/>
                  </a:schemeClr>
                </a:solidFill>
                <a:effectLst/>
              </a:rPr>
              <a:t>fiaba</a:t>
            </a:r>
            <a:r>
              <a:rPr lang="en-US" sz="1400" b="1" spc="-35" dirty="0">
                <a:solidFill>
                  <a:schemeClr val="tx1">
                    <a:lumMod val="75000"/>
                    <a:lumOff val="25000"/>
                  </a:schemeClr>
                </a:solidFill>
                <a:effectLst/>
              </a:rPr>
              <a:t> </a:t>
            </a:r>
            <a:r>
              <a:rPr lang="en-US" sz="1400" spc="0" dirty="0">
                <a:solidFill>
                  <a:schemeClr val="tx1">
                    <a:lumMod val="75000"/>
                    <a:lumOff val="25000"/>
                  </a:schemeClr>
                </a:solidFill>
                <a:effectLst/>
              </a:rPr>
              <a:t>(6-12</a:t>
            </a:r>
            <a:r>
              <a:rPr lang="en-US" sz="1400" spc="-35" dirty="0">
                <a:solidFill>
                  <a:schemeClr val="tx1">
                    <a:lumMod val="75000"/>
                    <a:lumOff val="25000"/>
                  </a:schemeClr>
                </a:solidFill>
                <a:effectLst/>
              </a:rPr>
              <a:t> </a:t>
            </a:r>
            <a:r>
              <a:rPr lang="en-US" sz="1400" spc="0" dirty="0">
                <a:solidFill>
                  <a:schemeClr val="tx1">
                    <a:lumMod val="75000"/>
                    <a:lumOff val="25000"/>
                  </a:schemeClr>
                </a:solidFill>
                <a:effectLst/>
              </a:rPr>
              <a:t>anni):</a:t>
            </a:r>
            <a:r>
              <a:rPr lang="en-US" sz="1400" spc="295" dirty="0">
                <a:solidFill>
                  <a:schemeClr val="tx1">
                    <a:lumMod val="75000"/>
                    <a:lumOff val="25000"/>
                  </a:schemeClr>
                </a:solidFill>
                <a:effectLst/>
              </a:rPr>
              <a:t> </a:t>
            </a:r>
            <a:r>
              <a:rPr lang="en-US" sz="1400" i="1" spc="0" dirty="0">
                <a:solidFill>
                  <a:schemeClr val="tx1">
                    <a:lumMod val="75000"/>
                    <a:lumOff val="25000"/>
                  </a:schemeClr>
                </a:solidFill>
                <a:effectLst/>
              </a:rPr>
              <a:t>a</a:t>
            </a:r>
            <a:r>
              <a:rPr lang="en-US" sz="1400" i="1" spc="-5" dirty="0">
                <a:solidFill>
                  <a:schemeClr val="tx1">
                    <a:lumMod val="75000"/>
                    <a:lumOff val="25000"/>
                  </a:schemeClr>
                </a:solidFill>
                <a:effectLst/>
              </a:rPr>
              <a:t> </a:t>
            </a:r>
            <a:r>
              <a:rPr lang="en-US" sz="1400" i="1" spc="0" dirty="0">
                <a:solidFill>
                  <a:schemeClr val="tx1">
                    <a:lumMod val="75000"/>
                    <a:lumOff val="25000"/>
                  </a:schemeClr>
                </a:solidFill>
                <a:effectLst/>
              </a:rPr>
              <a:t>cura </a:t>
            </a:r>
            <a:r>
              <a:rPr lang="en-US" sz="1400" i="1" spc="0" dirty="0" err="1">
                <a:solidFill>
                  <a:schemeClr val="tx1">
                    <a:lumMod val="75000"/>
                    <a:lumOff val="25000"/>
                  </a:schemeClr>
                </a:solidFill>
                <a:effectLst/>
              </a:rPr>
              <a:t>dell’associazione</a:t>
            </a:r>
            <a:r>
              <a:rPr lang="en-US" sz="1400" i="1" spc="15" dirty="0">
                <a:solidFill>
                  <a:schemeClr val="tx1">
                    <a:lumMod val="75000"/>
                    <a:lumOff val="25000"/>
                  </a:schemeClr>
                </a:solidFill>
                <a:effectLst/>
              </a:rPr>
              <a:t> </a:t>
            </a:r>
            <a:r>
              <a:rPr lang="en-US" sz="1400" i="1" spc="-10" dirty="0" err="1">
                <a:solidFill>
                  <a:schemeClr val="tx1">
                    <a:lumMod val="75000"/>
                    <a:lumOff val="25000"/>
                  </a:schemeClr>
                </a:solidFill>
                <a:effectLst/>
              </a:rPr>
              <a:t>Senzaconfine</a:t>
            </a:r>
            <a:endParaRPr lang="en-US" sz="1400" i="1" spc="-10" dirty="0">
              <a:solidFill>
                <a:schemeClr val="tx1">
                  <a:lumMod val="75000"/>
                  <a:lumOff val="25000"/>
                </a:schemeClr>
              </a:solidFill>
              <a:effectLst/>
            </a:endParaRPr>
          </a:p>
          <a:p>
            <a:pPr lvl="0">
              <a:lnSpc>
                <a:spcPct val="90000"/>
              </a:lnSpc>
              <a:spcBef>
                <a:spcPts val="1000"/>
              </a:spcBef>
              <a:buClr>
                <a:schemeClr val="accent1"/>
              </a:buClr>
              <a:buFont typeface="Wingdings 3" charset="2"/>
              <a:buChar char=""/>
              <a:tabLst>
                <a:tab pos="472440" algn="l"/>
              </a:tabLst>
            </a:pPr>
            <a:endParaRPr lang="en-US" sz="1400" spc="0" dirty="0">
              <a:solidFill>
                <a:schemeClr val="tx1">
                  <a:lumMod val="75000"/>
                  <a:lumOff val="25000"/>
                </a:schemeClr>
              </a:solidFill>
              <a:effectLst/>
            </a:endParaRPr>
          </a:p>
          <a:p>
            <a:pPr marL="15875">
              <a:lnSpc>
                <a:spcPct val="90000"/>
              </a:lnSpc>
              <a:spcBef>
                <a:spcPts val="1000"/>
              </a:spcBef>
              <a:buClr>
                <a:schemeClr val="accent1"/>
              </a:buClr>
              <a:buFont typeface="Wingdings 3" charset="2"/>
              <a:buChar char=""/>
            </a:pPr>
            <a:r>
              <a:rPr lang="en-US" sz="1400" spc="-20" dirty="0">
                <a:solidFill>
                  <a:schemeClr val="tx1">
                    <a:lumMod val="75000"/>
                    <a:lumOff val="25000"/>
                  </a:schemeClr>
                </a:solidFill>
                <a:effectLst/>
              </a:rPr>
              <a:t>Il</a:t>
            </a:r>
            <a:r>
              <a:rPr lang="en-US" sz="1400" spc="-70" dirty="0">
                <a:solidFill>
                  <a:schemeClr val="tx1">
                    <a:lumMod val="75000"/>
                    <a:lumOff val="25000"/>
                  </a:schemeClr>
                </a:solidFill>
                <a:effectLst/>
              </a:rPr>
              <a:t> </a:t>
            </a:r>
            <a:r>
              <a:rPr lang="en-US" sz="1400" spc="-20" dirty="0" err="1">
                <a:solidFill>
                  <a:schemeClr val="tx1">
                    <a:lumMod val="75000"/>
                    <a:lumOff val="25000"/>
                  </a:schemeClr>
                </a:solidFill>
                <a:effectLst/>
              </a:rPr>
              <a:t>laboratorio</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ha</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previsto</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una</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narrazione</a:t>
            </a:r>
            <a:r>
              <a:rPr lang="en-US" sz="1400" spc="-70" dirty="0">
                <a:solidFill>
                  <a:schemeClr val="tx1">
                    <a:lumMod val="75000"/>
                    <a:lumOff val="25000"/>
                  </a:schemeClr>
                </a:solidFill>
                <a:effectLst/>
              </a:rPr>
              <a:t> </a:t>
            </a:r>
            <a:r>
              <a:rPr lang="en-US" sz="1400" spc="-20" dirty="0">
                <a:solidFill>
                  <a:schemeClr val="tx1">
                    <a:lumMod val="75000"/>
                    <a:lumOff val="25000"/>
                  </a:schemeClr>
                </a:solidFill>
                <a:effectLst/>
              </a:rPr>
              <a:t>senza</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confini</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per</a:t>
            </a:r>
            <a:r>
              <a:rPr lang="en-US" sz="1400" spc="-30" dirty="0">
                <a:solidFill>
                  <a:schemeClr val="tx1">
                    <a:lumMod val="75000"/>
                    <a:lumOff val="25000"/>
                  </a:schemeClr>
                </a:solidFill>
                <a:effectLst/>
              </a:rPr>
              <a:t> </a:t>
            </a:r>
            <a:r>
              <a:rPr lang="en-US" sz="1400" spc="-20" dirty="0" err="1">
                <a:solidFill>
                  <a:schemeClr val="tx1">
                    <a:lumMod val="75000"/>
                    <a:lumOff val="25000"/>
                  </a:schemeClr>
                </a:solidFill>
                <a:effectLst/>
              </a:rPr>
              <a:t>raccontare</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ai</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bambini</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e</a:t>
            </a:r>
            <a:r>
              <a:rPr lang="en-US" sz="1400" spc="5" dirty="0">
                <a:solidFill>
                  <a:schemeClr val="tx1">
                    <a:lumMod val="75000"/>
                    <a:lumOff val="25000"/>
                  </a:schemeClr>
                </a:solidFill>
                <a:effectLst/>
              </a:rPr>
              <a:t> </a:t>
            </a:r>
            <a:r>
              <a:rPr lang="en-US" sz="1400" spc="-20" dirty="0">
                <a:solidFill>
                  <a:schemeClr val="tx1">
                    <a:lumMod val="75000"/>
                    <a:lumOff val="25000"/>
                  </a:schemeClr>
                </a:solidFill>
                <a:effectLst/>
              </a:rPr>
              <a:t>alle</a:t>
            </a:r>
            <a:r>
              <a:rPr lang="en-US" sz="1400" dirty="0">
                <a:solidFill>
                  <a:schemeClr val="tx1">
                    <a:lumMod val="75000"/>
                    <a:lumOff val="25000"/>
                  </a:schemeClr>
                </a:solidFill>
                <a:effectLst/>
              </a:rPr>
              <a:t> </a:t>
            </a:r>
            <a:r>
              <a:rPr lang="en-US" sz="1400" spc="-20" dirty="0" err="1">
                <a:solidFill>
                  <a:schemeClr val="tx1">
                    <a:lumMod val="75000"/>
                    <a:lumOff val="25000"/>
                  </a:schemeClr>
                </a:solidFill>
                <a:effectLst/>
              </a:rPr>
              <a:t>bambine</a:t>
            </a:r>
            <a:r>
              <a:rPr lang="en-US" sz="1400" spc="-60" dirty="0">
                <a:solidFill>
                  <a:schemeClr val="tx1">
                    <a:lumMod val="75000"/>
                    <a:lumOff val="25000"/>
                  </a:schemeClr>
                </a:solidFill>
                <a:effectLst/>
              </a:rPr>
              <a:t> </a:t>
            </a:r>
            <a:r>
              <a:rPr lang="en-US" sz="1400" spc="-25" dirty="0">
                <a:solidFill>
                  <a:schemeClr val="tx1">
                    <a:lumMod val="75000"/>
                    <a:lumOff val="25000"/>
                  </a:schemeClr>
                </a:solidFill>
                <a:effectLst/>
              </a:rPr>
              <a:t>il</a:t>
            </a:r>
            <a:endParaRPr lang="en-US" sz="1400" dirty="0">
              <a:solidFill>
                <a:schemeClr val="tx1">
                  <a:lumMod val="75000"/>
                  <a:lumOff val="25000"/>
                </a:schemeClr>
              </a:solidFill>
              <a:effectLst/>
            </a:endParaRPr>
          </a:p>
          <a:p>
            <a:pPr marL="15875">
              <a:lnSpc>
                <a:spcPct val="90000"/>
              </a:lnSpc>
              <a:spcBef>
                <a:spcPts val="1000"/>
              </a:spcBef>
              <a:buClr>
                <a:schemeClr val="accent1"/>
              </a:buClr>
              <a:buFont typeface="Wingdings 3" charset="2"/>
              <a:buChar char=""/>
            </a:pPr>
            <a:r>
              <a:rPr lang="en-US" sz="1400" spc="-20" dirty="0">
                <a:solidFill>
                  <a:schemeClr val="tx1">
                    <a:lumMod val="75000"/>
                    <a:lumOff val="25000"/>
                  </a:schemeClr>
                </a:solidFill>
                <a:effectLst/>
              </a:rPr>
              <a:t>mondo,</a:t>
            </a:r>
            <a:r>
              <a:rPr lang="en-US" sz="1400" spc="-60" dirty="0">
                <a:solidFill>
                  <a:schemeClr val="tx1">
                    <a:lumMod val="75000"/>
                    <a:lumOff val="25000"/>
                  </a:schemeClr>
                </a:solidFill>
                <a:effectLst/>
              </a:rPr>
              <a:t> </a:t>
            </a:r>
            <a:r>
              <a:rPr lang="en-US" sz="1400" spc="-20" dirty="0" err="1">
                <a:solidFill>
                  <a:schemeClr val="tx1">
                    <a:lumMod val="75000"/>
                    <a:lumOff val="25000"/>
                  </a:schemeClr>
                </a:solidFill>
                <a:effectLst/>
              </a:rPr>
              <a:t>aprire</a:t>
            </a:r>
            <a:r>
              <a:rPr lang="en-US" sz="1400" spc="-35" dirty="0">
                <a:solidFill>
                  <a:schemeClr val="tx1">
                    <a:lumMod val="75000"/>
                    <a:lumOff val="25000"/>
                  </a:schemeClr>
                </a:solidFill>
                <a:effectLst/>
              </a:rPr>
              <a:t> </a:t>
            </a:r>
            <a:r>
              <a:rPr lang="en-US" sz="1400" spc="-20" dirty="0" err="1">
                <a:solidFill>
                  <a:schemeClr val="tx1">
                    <a:lumMod val="75000"/>
                    <a:lumOff val="25000"/>
                  </a:schemeClr>
                </a:solidFill>
                <a:effectLst/>
              </a:rPr>
              <a:t>finestre</a:t>
            </a:r>
            <a:r>
              <a:rPr lang="en-US" sz="1400" spc="-30" dirty="0">
                <a:solidFill>
                  <a:schemeClr val="tx1">
                    <a:lumMod val="75000"/>
                    <a:lumOff val="25000"/>
                  </a:schemeClr>
                </a:solidFill>
                <a:effectLst/>
              </a:rPr>
              <a:t> </a:t>
            </a:r>
            <a:r>
              <a:rPr lang="en-US" sz="1400" spc="-20" dirty="0" err="1">
                <a:solidFill>
                  <a:schemeClr val="tx1">
                    <a:lumMod val="75000"/>
                    <a:lumOff val="25000"/>
                  </a:schemeClr>
                </a:solidFill>
                <a:effectLst/>
              </a:rPr>
              <a:t>sul</a:t>
            </a:r>
            <a:r>
              <a:rPr lang="en-US" sz="1400" spc="-60" dirty="0">
                <a:solidFill>
                  <a:schemeClr val="tx1">
                    <a:lumMod val="75000"/>
                    <a:lumOff val="25000"/>
                  </a:schemeClr>
                </a:solidFill>
                <a:effectLst/>
              </a:rPr>
              <a:t> </a:t>
            </a:r>
            <a:r>
              <a:rPr lang="en-US" sz="1400" spc="-20" dirty="0" err="1">
                <a:solidFill>
                  <a:schemeClr val="tx1">
                    <a:lumMod val="75000"/>
                    <a:lumOff val="25000"/>
                  </a:schemeClr>
                </a:solidFill>
                <a:effectLst/>
              </a:rPr>
              <a:t>lontano</a:t>
            </a:r>
            <a:r>
              <a:rPr lang="en-US" sz="1400" spc="-30" dirty="0">
                <a:solidFill>
                  <a:schemeClr val="tx1">
                    <a:lumMod val="75000"/>
                    <a:lumOff val="25000"/>
                  </a:schemeClr>
                </a:solidFill>
                <a:effectLst/>
              </a:rPr>
              <a:t> </a:t>
            </a:r>
            <a:r>
              <a:rPr lang="en-US" sz="1400" spc="-20" dirty="0">
                <a:solidFill>
                  <a:schemeClr val="tx1">
                    <a:lumMod val="75000"/>
                    <a:lumOff val="25000"/>
                  </a:schemeClr>
                </a:solidFill>
                <a:effectLst/>
              </a:rPr>
              <a:t>e</a:t>
            </a:r>
            <a:r>
              <a:rPr lang="en-US" sz="1400" spc="-35" dirty="0">
                <a:solidFill>
                  <a:schemeClr val="tx1">
                    <a:lumMod val="75000"/>
                    <a:lumOff val="25000"/>
                  </a:schemeClr>
                </a:solidFill>
                <a:effectLst/>
              </a:rPr>
              <a:t> </a:t>
            </a:r>
            <a:r>
              <a:rPr lang="en-US" sz="1400" spc="-20" dirty="0" err="1">
                <a:solidFill>
                  <a:schemeClr val="tx1">
                    <a:lumMod val="75000"/>
                    <a:lumOff val="25000"/>
                  </a:schemeClr>
                </a:solidFill>
                <a:effectLst/>
              </a:rPr>
              <a:t>l’altrove</a:t>
            </a:r>
            <a:r>
              <a:rPr lang="en-US" sz="1400" spc="-20" dirty="0">
                <a:solidFill>
                  <a:schemeClr val="tx1">
                    <a:lumMod val="75000"/>
                    <a:lumOff val="25000"/>
                  </a:schemeClr>
                </a:solidFill>
                <a:effectLst/>
              </a:rPr>
              <a:t>.</a:t>
            </a:r>
          </a:p>
          <a:p>
            <a:pPr marL="15875">
              <a:lnSpc>
                <a:spcPct val="90000"/>
              </a:lnSpc>
              <a:spcBef>
                <a:spcPts val="1000"/>
              </a:spcBef>
              <a:buClr>
                <a:schemeClr val="accent1"/>
              </a:buClr>
              <a:buFont typeface="Wingdings 3" charset="2"/>
              <a:buChar char=""/>
            </a:pPr>
            <a:endParaRPr lang="en-US" sz="1400" dirty="0">
              <a:solidFill>
                <a:schemeClr val="tx1">
                  <a:lumMod val="75000"/>
                  <a:lumOff val="25000"/>
                </a:schemeClr>
              </a:solidFill>
              <a:effectLst/>
            </a:endParaRPr>
          </a:p>
          <a:p>
            <a:pPr marL="15875" marR="368935">
              <a:lnSpc>
                <a:spcPct val="90000"/>
              </a:lnSpc>
              <a:spcBef>
                <a:spcPts val="1000"/>
              </a:spcBef>
              <a:buClr>
                <a:schemeClr val="accent1"/>
              </a:buClr>
              <a:buFont typeface="Wingdings 3" charset="2"/>
              <a:buChar char=""/>
            </a:pPr>
            <a:r>
              <a:rPr lang="en-US" sz="1400" dirty="0" err="1">
                <a:solidFill>
                  <a:schemeClr val="tx1">
                    <a:lumMod val="75000"/>
                    <a:lumOff val="25000"/>
                  </a:schemeClr>
                </a:solidFill>
                <a:effectLst/>
              </a:rPr>
              <a:t>Ogni</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incontro</a:t>
            </a:r>
            <a:r>
              <a:rPr lang="en-US" sz="1400" dirty="0">
                <a:solidFill>
                  <a:schemeClr val="tx1">
                    <a:lumMod val="75000"/>
                    <a:lumOff val="25000"/>
                  </a:schemeClr>
                </a:solidFill>
                <a:effectLst/>
              </a:rPr>
              <a:t> ha </a:t>
            </a:r>
            <a:r>
              <a:rPr lang="en-US" sz="1400" dirty="0" err="1">
                <a:solidFill>
                  <a:schemeClr val="tx1">
                    <a:lumMod val="75000"/>
                    <a:lumOff val="25000"/>
                  </a:schemeClr>
                </a:solidFill>
                <a:effectLst/>
              </a:rPr>
              <a:t>posto</a:t>
            </a:r>
            <a:r>
              <a:rPr lang="en-US" sz="1400" dirty="0">
                <a:solidFill>
                  <a:schemeClr val="tx1">
                    <a:lumMod val="75000"/>
                    <a:lumOff val="25000"/>
                  </a:schemeClr>
                </a:solidFill>
                <a:effectLst/>
              </a:rPr>
              <a:t> al </a:t>
            </a:r>
            <a:r>
              <a:rPr lang="en-US" sz="1400" dirty="0" err="1">
                <a:solidFill>
                  <a:schemeClr val="tx1">
                    <a:lumMod val="75000"/>
                    <a:lumOff val="25000"/>
                  </a:schemeClr>
                </a:solidFill>
                <a:effectLst/>
              </a:rPr>
              <a:t>centro</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dell’attenzione</a:t>
            </a:r>
            <a:r>
              <a:rPr lang="en-US" sz="1400" dirty="0">
                <a:solidFill>
                  <a:schemeClr val="tx1">
                    <a:lumMod val="75000"/>
                    <a:lumOff val="25000"/>
                  </a:schemeClr>
                </a:solidFill>
                <a:effectLst/>
              </a:rPr>
              <a:t> un Paese e/o</a:t>
            </a:r>
            <a:r>
              <a:rPr lang="en-US" sz="1400" spc="-40" dirty="0">
                <a:solidFill>
                  <a:schemeClr val="tx1">
                    <a:lumMod val="75000"/>
                    <a:lumOff val="25000"/>
                  </a:schemeClr>
                </a:solidFill>
                <a:effectLst/>
              </a:rPr>
              <a:t> </a:t>
            </a:r>
            <a:r>
              <a:rPr lang="en-US" sz="1400" dirty="0">
                <a:solidFill>
                  <a:schemeClr val="tx1">
                    <a:lumMod val="75000"/>
                    <a:lumOff val="25000"/>
                  </a:schemeClr>
                </a:solidFill>
                <a:effectLst/>
              </a:rPr>
              <a:t>un </a:t>
            </a:r>
            <a:r>
              <a:rPr lang="en-US" sz="1400" dirty="0" err="1">
                <a:solidFill>
                  <a:schemeClr val="tx1">
                    <a:lumMod val="75000"/>
                    <a:lumOff val="25000"/>
                  </a:schemeClr>
                </a:solidFill>
                <a:effectLst/>
              </a:rPr>
              <a:t>Continente</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si</a:t>
            </a:r>
            <a:r>
              <a:rPr lang="en-US" sz="1400" dirty="0">
                <a:solidFill>
                  <a:schemeClr val="tx1">
                    <a:lumMod val="75000"/>
                    <a:lumOff val="25000"/>
                  </a:schemeClr>
                </a:solidFill>
                <a:effectLst/>
              </a:rPr>
              <a:t> è </a:t>
            </a:r>
            <a:r>
              <a:rPr lang="en-US" sz="1400" dirty="0" err="1">
                <a:solidFill>
                  <a:schemeClr val="tx1">
                    <a:lumMod val="75000"/>
                    <a:lumOff val="25000"/>
                  </a:schemeClr>
                </a:solidFill>
                <a:effectLst/>
              </a:rPr>
              <a:t>cercato</a:t>
            </a:r>
            <a:r>
              <a:rPr lang="en-US" sz="1400" spc="-40" dirty="0">
                <a:solidFill>
                  <a:schemeClr val="tx1">
                    <a:lumMod val="75000"/>
                    <a:lumOff val="25000"/>
                  </a:schemeClr>
                </a:solidFill>
                <a:effectLst/>
              </a:rPr>
              <a:t> </a:t>
            </a:r>
            <a:r>
              <a:rPr lang="en-US" sz="1400" dirty="0" err="1">
                <a:solidFill>
                  <a:schemeClr val="tx1">
                    <a:lumMod val="75000"/>
                    <a:lumOff val="25000"/>
                  </a:schemeClr>
                </a:solidFill>
                <a:effectLst/>
              </a:rPr>
              <a:t>innanzitutto</a:t>
            </a:r>
            <a:r>
              <a:rPr lang="en-US" sz="1400" spc="200" dirty="0">
                <a:solidFill>
                  <a:schemeClr val="tx1">
                    <a:lumMod val="75000"/>
                    <a:lumOff val="25000"/>
                  </a:schemeClr>
                </a:solidFill>
                <a:effectLst/>
              </a:rPr>
              <a:t> </a:t>
            </a:r>
            <a:r>
              <a:rPr lang="en-US" sz="1400" spc="-20" dirty="0">
                <a:solidFill>
                  <a:schemeClr val="tx1">
                    <a:lumMod val="75000"/>
                    <a:lumOff val="25000"/>
                  </a:schemeClr>
                </a:solidFill>
                <a:effectLst/>
              </a:rPr>
              <a:t>di</a:t>
            </a:r>
            <a:r>
              <a:rPr lang="en-US" sz="1400" spc="-70" dirty="0">
                <a:solidFill>
                  <a:schemeClr val="tx1">
                    <a:lumMod val="75000"/>
                    <a:lumOff val="25000"/>
                  </a:schemeClr>
                </a:solidFill>
                <a:effectLst/>
              </a:rPr>
              <a:t> </a:t>
            </a:r>
            <a:r>
              <a:rPr lang="en-US" sz="1400" spc="-20" dirty="0" err="1">
                <a:solidFill>
                  <a:schemeClr val="tx1">
                    <a:lumMod val="75000"/>
                    <a:lumOff val="25000"/>
                  </a:schemeClr>
                </a:solidFill>
                <a:effectLst/>
              </a:rPr>
              <a:t>stimolare</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la</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curiosità</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dei</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bambini</a:t>
            </a:r>
            <a:r>
              <a:rPr lang="en-US" sz="1400" spc="-70" dirty="0">
                <a:solidFill>
                  <a:schemeClr val="tx1">
                    <a:lumMod val="75000"/>
                    <a:lumOff val="25000"/>
                  </a:schemeClr>
                </a:solidFill>
                <a:effectLst/>
              </a:rPr>
              <a:t> </a:t>
            </a:r>
            <a:r>
              <a:rPr lang="en-US" sz="1400" spc="-20" dirty="0">
                <a:solidFill>
                  <a:schemeClr val="tx1">
                    <a:lumMod val="75000"/>
                    <a:lumOff val="25000"/>
                  </a:schemeClr>
                </a:solidFill>
                <a:effectLst/>
              </a:rPr>
              <a:t>e</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delle</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bambine</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creando</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un</a:t>
            </a:r>
            <a:r>
              <a:rPr lang="en-US" sz="1400" spc="-30" dirty="0">
                <a:solidFill>
                  <a:schemeClr val="tx1">
                    <a:lumMod val="75000"/>
                    <a:lumOff val="25000"/>
                  </a:schemeClr>
                </a:solidFill>
                <a:effectLst/>
              </a:rPr>
              <a:t> </a:t>
            </a:r>
            <a:r>
              <a:rPr lang="en-US" sz="1400" spc="-20" dirty="0" err="1">
                <a:solidFill>
                  <a:schemeClr val="tx1">
                    <a:lumMod val="75000"/>
                    <a:lumOff val="25000"/>
                  </a:schemeClr>
                </a:solidFill>
                <a:effectLst/>
              </a:rPr>
              <a:t>contesto</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che</a:t>
            </a:r>
            <a:r>
              <a:rPr lang="en-US" sz="1400" spc="-45" dirty="0">
                <a:solidFill>
                  <a:schemeClr val="tx1">
                    <a:lumMod val="75000"/>
                    <a:lumOff val="25000"/>
                  </a:schemeClr>
                </a:solidFill>
                <a:effectLst/>
              </a:rPr>
              <a:t> </a:t>
            </a:r>
            <a:r>
              <a:rPr lang="en-US" sz="1400" spc="-20" dirty="0">
                <a:solidFill>
                  <a:schemeClr val="tx1">
                    <a:lumMod val="75000"/>
                    <a:lumOff val="25000"/>
                  </a:schemeClr>
                </a:solidFill>
                <a:effectLst/>
              </a:rPr>
              <a:t>li</a:t>
            </a:r>
            <a:r>
              <a:rPr lang="en-US" sz="1400" spc="-5" dirty="0">
                <a:solidFill>
                  <a:schemeClr val="tx1">
                    <a:lumMod val="75000"/>
                    <a:lumOff val="25000"/>
                  </a:schemeClr>
                </a:solidFill>
                <a:effectLst/>
              </a:rPr>
              <a:t> </a:t>
            </a:r>
            <a:r>
              <a:rPr lang="en-US" sz="1400" spc="-20" dirty="0" err="1">
                <a:solidFill>
                  <a:schemeClr val="tx1">
                    <a:lumMod val="75000"/>
                    <a:lumOff val="25000"/>
                  </a:schemeClr>
                </a:solidFill>
                <a:effectLst/>
              </a:rPr>
              <a:t>mettesse</a:t>
            </a:r>
            <a:r>
              <a:rPr lang="en-US" sz="1400" spc="-70" dirty="0">
                <a:solidFill>
                  <a:schemeClr val="tx1">
                    <a:lumMod val="75000"/>
                    <a:lumOff val="25000"/>
                  </a:schemeClr>
                </a:solidFill>
                <a:effectLst/>
              </a:rPr>
              <a:t> </a:t>
            </a:r>
            <a:r>
              <a:rPr lang="en-US" sz="1400" spc="-20" dirty="0">
                <a:solidFill>
                  <a:schemeClr val="tx1">
                    <a:lumMod val="75000"/>
                    <a:lumOff val="25000"/>
                  </a:schemeClr>
                </a:solidFill>
                <a:effectLst/>
              </a:rPr>
              <a:t>subito</a:t>
            </a:r>
            <a:r>
              <a:rPr lang="en-US" sz="1400" spc="-45" dirty="0">
                <a:solidFill>
                  <a:schemeClr val="tx1">
                    <a:lumMod val="75000"/>
                    <a:lumOff val="25000"/>
                  </a:schemeClr>
                </a:solidFill>
                <a:effectLst/>
              </a:rPr>
              <a:t> </a:t>
            </a:r>
            <a:r>
              <a:rPr lang="en-US" sz="1400" spc="-20" dirty="0">
                <a:solidFill>
                  <a:schemeClr val="tx1">
                    <a:lumMod val="75000"/>
                    <a:lumOff val="25000"/>
                  </a:schemeClr>
                </a:solidFill>
                <a:effectLst/>
              </a:rPr>
              <a:t>in </a:t>
            </a:r>
            <a:r>
              <a:rPr lang="en-US" sz="1400" dirty="0">
                <a:solidFill>
                  <a:schemeClr val="tx1">
                    <a:lumMod val="75000"/>
                    <a:lumOff val="25000"/>
                  </a:schemeClr>
                </a:solidFill>
                <a:effectLst/>
              </a:rPr>
              <a:t>“medias res”. </a:t>
            </a:r>
          </a:p>
          <a:p>
            <a:pPr marL="15875" marR="368935">
              <a:lnSpc>
                <a:spcPct val="90000"/>
              </a:lnSpc>
              <a:spcBef>
                <a:spcPts val="1000"/>
              </a:spcBef>
              <a:buClr>
                <a:schemeClr val="accent1"/>
              </a:buClr>
              <a:buFont typeface="Wingdings 3" charset="2"/>
              <a:buChar char=""/>
            </a:pPr>
            <a:endParaRPr lang="en-US" sz="1400" dirty="0">
              <a:solidFill>
                <a:schemeClr val="tx1">
                  <a:lumMod val="75000"/>
                  <a:lumOff val="25000"/>
                </a:schemeClr>
              </a:solidFill>
              <a:effectLst/>
            </a:endParaRPr>
          </a:p>
          <a:p>
            <a:pPr marL="15875" marR="368935">
              <a:lnSpc>
                <a:spcPct val="90000"/>
              </a:lnSpc>
              <a:spcBef>
                <a:spcPts val="1000"/>
              </a:spcBef>
              <a:buClr>
                <a:schemeClr val="accent1"/>
              </a:buClr>
              <a:buFont typeface="Wingdings 3" charset="2"/>
              <a:buChar char=""/>
            </a:pPr>
            <a:r>
              <a:rPr lang="en-US" sz="1400" dirty="0" err="1">
                <a:solidFill>
                  <a:schemeClr val="tx1">
                    <a:lumMod val="75000"/>
                    <a:lumOff val="25000"/>
                  </a:schemeClr>
                </a:solidFill>
                <a:effectLst/>
              </a:rPr>
              <a:t>Attraverso</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immagini</a:t>
            </a:r>
            <a:r>
              <a:rPr lang="en-US" sz="1400" dirty="0">
                <a:solidFill>
                  <a:schemeClr val="tx1">
                    <a:lumMod val="75000"/>
                    <a:lumOff val="25000"/>
                  </a:schemeClr>
                </a:solidFill>
                <a:effectLst/>
              </a:rPr>
              <a:t> significative, </a:t>
            </a:r>
            <a:r>
              <a:rPr lang="en-US" sz="1400" dirty="0" err="1">
                <a:solidFill>
                  <a:schemeClr val="tx1">
                    <a:lumMod val="75000"/>
                    <a:lumOff val="25000"/>
                  </a:schemeClr>
                </a:solidFill>
                <a:effectLst/>
              </a:rPr>
              <a:t>cartine</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geografiche</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oggetti</a:t>
            </a:r>
            <a:r>
              <a:rPr lang="en-US" sz="1400" dirty="0">
                <a:solidFill>
                  <a:schemeClr val="tx1">
                    <a:lumMod val="75000"/>
                    <a:lumOff val="25000"/>
                  </a:schemeClr>
                </a:solidFill>
                <a:effectLst/>
              </a:rPr>
              <a:t> di </a:t>
            </a:r>
            <a:r>
              <a:rPr lang="en-US" sz="1400" dirty="0" err="1">
                <a:solidFill>
                  <a:schemeClr val="tx1">
                    <a:lumMod val="75000"/>
                    <a:lumOff val="25000"/>
                  </a:schemeClr>
                </a:solidFill>
                <a:effectLst/>
              </a:rPr>
              <a:t>uso</a:t>
            </a:r>
            <a:r>
              <a:rPr lang="en-US" sz="1400" spc="200" dirty="0">
                <a:solidFill>
                  <a:schemeClr val="tx1">
                    <a:lumMod val="75000"/>
                    <a:lumOff val="25000"/>
                  </a:schemeClr>
                </a:solidFill>
                <a:effectLst/>
              </a:rPr>
              <a:t> </a:t>
            </a:r>
            <a:r>
              <a:rPr lang="en-US" sz="1400" dirty="0" err="1">
                <a:solidFill>
                  <a:schemeClr val="tx1">
                    <a:lumMod val="75000"/>
                    <a:lumOff val="25000"/>
                  </a:schemeClr>
                </a:solidFill>
                <a:effectLst/>
              </a:rPr>
              <a:t>quotidiano</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abiti</a:t>
            </a:r>
            <a:r>
              <a:rPr lang="en-US" sz="1400" dirty="0">
                <a:solidFill>
                  <a:schemeClr val="tx1">
                    <a:lumMod val="75000"/>
                    <a:lumOff val="25000"/>
                  </a:schemeClr>
                </a:solidFill>
                <a:effectLst/>
              </a:rPr>
              <a:t>, </a:t>
            </a:r>
            <a:r>
              <a:rPr lang="en-US" sz="1400" spc="-30" dirty="0" err="1">
                <a:solidFill>
                  <a:schemeClr val="tx1">
                    <a:lumMod val="75000"/>
                    <a:lumOff val="25000"/>
                  </a:schemeClr>
                </a:solidFill>
                <a:effectLst/>
              </a:rPr>
              <a:t>strumenti</a:t>
            </a:r>
            <a:r>
              <a:rPr lang="en-US" sz="1400" spc="-60" dirty="0">
                <a:solidFill>
                  <a:schemeClr val="tx1">
                    <a:lumMod val="75000"/>
                    <a:lumOff val="25000"/>
                  </a:schemeClr>
                </a:solidFill>
                <a:effectLst/>
              </a:rPr>
              <a:t> </a:t>
            </a:r>
            <a:r>
              <a:rPr lang="en-US" sz="1400" spc="-30" dirty="0" err="1">
                <a:solidFill>
                  <a:schemeClr val="tx1">
                    <a:lumMod val="75000"/>
                    <a:lumOff val="25000"/>
                  </a:schemeClr>
                </a:solidFill>
                <a:effectLst/>
              </a:rPr>
              <a:t>musicali</a:t>
            </a:r>
            <a:r>
              <a:rPr lang="en-US" sz="1400" spc="-30" dirty="0">
                <a:solidFill>
                  <a:schemeClr val="tx1">
                    <a:lumMod val="75000"/>
                    <a:lumOff val="25000"/>
                  </a:schemeClr>
                </a:solidFill>
                <a:effectLst/>
              </a:rPr>
              <a:t>,</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brevi</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video,</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sono</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stati</a:t>
            </a:r>
            <a:r>
              <a:rPr lang="en-US" sz="1400" spc="-60" dirty="0">
                <a:solidFill>
                  <a:schemeClr val="tx1">
                    <a:lumMod val="75000"/>
                    <a:lumOff val="25000"/>
                  </a:schemeClr>
                </a:solidFill>
                <a:effectLst/>
              </a:rPr>
              <a:t> </a:t>
            </a:r>
            <a:r>
              <a:rPr lang="en-US" sz="1400" spc="-30" dirty="0" err="1">
                <a:solidFill>
                  <a:schemeClr val="tx1">
                    <a:lumMod val="75000"/>
                    <a:lumOff val="25000"/>
                  </a:schemeClr>
                </a:solidFill>
                <a:effectLst/>
              </a:rPr>
              <a:t>invitati</a:t>
            </a:r>
            <a:r>
              <a:rPr lang="en-US" sz="1400" spc="-55" dirty="0">
                <a:solidFill>
                  <a:schemeClr val="tx1">
                    <a:lumMod val="75000"/>
                    <a:lumOff val="25000"/>
                  </a:schemeClr>
                </a:solidFill>
                <a:effectLst/>
              </a:rPr>
              <a:t> </a:t>
            </a:r>
            <a:r>
              <a:rPr lang="en-US" sz="1400" spc="-30" dirty="0">
                <a:solidFill>
                  <a:schemeClr val="tx1">
                    <a:lumMod val="75000"/>
                    <a:lumOff val="25000"/>
                  </a:schemeClr>
                </a:solidFill>
                <a:effectLst/>
              </a:rPr>
              <a:t>a</a:t>
            </a:r>
            <a:r>
              <a:rPr lang="en-US" sz="1400" spc="-20" dirty="0">
                <a:solidFill>
                  <a:schemeClr val="tx1">
                    <a:lumMod val="75000"/>
                    <a:lumOff val="25000"/>
                  </a:schemeClr>
                </a:solidFill>
                <a:effectLst/>
              </a:rPr>
              <a:t> </a:t>
            </a:r>
            <a:r>
              <a:rPr lang="en-US" sz="1400" spc="-30" dirty="0" err="1">
                <a:solidFill>
                  <a:schemeClr val="tx1">
                    <a:lumMod val="75000"/>
                    <a:lumOff val="25000"/>
                  </a:schemeClr>
                </a:solidFill>
                <a:effectLst/>
              </a:rPr>
              <a:t>riconoscere</a:t>
            </a:r>
            <a:r>
              <a:rPr lang="en-US" sz="1400" spc="-60" dirty="0">
                <a:solidFill>
                  <a:schemeClr val="tx1">
                    <a:lumMod val="75000"/>
                    <a:lumOff val="25000"/>
                  </a:schemeClr>
                </a:solidFill>
                <a:effectLst/>
              </a:rPr>
              <a:t> </a:t>
            </a:r>
            <a:r>
              <a:rPr lang="en-US" sz="1400" spc="-30" dirty="0" err="1">
                <a:solidFill>
                  <a:schemeClr val="tx1">
                    <a:lumMod val="75000"/>
                    <a:lumOff val="25000"/>
                  </a:schemeClr>
                </a:solidFill>
                <a:effectLst/>
              </a:rPr>
              <a:t>i</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Paesi</a:t>
            </a:r>
            <a:r>
              <a:rPr lang="en-US" sz="1400" spc="90" dirty="0">
                <a:solidFill>
                  <a:schemeClr val="tx1">
                    <a:lumMod val="75000"/>
                    <a:lumOff val="25000"/>
                  </a:schemeClr>
                </a:solidFill>
                <a:effectLst/>
              </a:rPr>
              <a:t> </a:t>
            </a:r>
            <a:r>
              <a:rPr lang="en-US" sz="1400" spc="-30" dirty="0" err="1">
                <a:solidFill>
                  <a:schemeClr val="tx1">
                    <a:lumMod val="75000"/>
                    <a:lumOff val="25000"/>
                  </a:schemeClr>
                </a:solidFill>
                <a:effectLst/>
              </a:rPr>
              <a:t>oggetto</a:t>
            </a:r>
            <a:r>
              <a:rPr lang="en-US" sz="1400" spc="-60" dirty="0">
                <a:solidFill>
                  <a:schemeClr val="tx1">
                    <a:lumMod val="75000"/>
                    <a:lumOff val="25000"/>
                  </a:schemeClr>
                </a:solidFill>
                <a:effectLst/>
              </a:rPr>
              <a:t> </a:t>
            </a:r>
            <a:r>
              <a:rPr lang="en-US" sz="1400" spc="-30" dirty="0" err="1">
                <a:solidFill>
                  <a:schemeClr val="tx1">
                    <a:lumMod val="75000"/>
                    <a:lumOff val="25000"/>
                  </a:schemeClr>
                </a:solidFill>
                <a:effectLst/>
              </a:rPr>
              <a:t>dei</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vari</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incontri</a:t>
            </a:r>
            <a:r>
              <a:rPr lang="en-US" sz="1400" spc="-30" dirty="0">
                <a:solidFill>
                  <a:schemeClr val="tx1">
                    <a:lumMod val="75000"/>
                    <a:lumOff val="25000"/>
                  </a:schemeClr>
                </a:solidFill>
                <a:effectLst/>
              </a:rPr>
              <a:t>.</a:t>
            </a:r>
            <a:r>
              <a:rPr lang="en-US" sz="1400" spc="-55" dirty="0">
                <a:solidFill>
                  <a:schemeClr val="tx1">
                    <a:lumMod val="75000"/>
                    <a:lumOff val="25000"/>
                  </a:schemeClr>
                </a:solidFill>
                <a:effectLst/>
              </a:rPr>
              <a:t> </a:t>
            </a:r>
          </a:p>
          <a:p>
            <a:pPr marL="15875" marR="368935">
              <a:lnSpc>
                <a:spcPct val="90000"/>
              </a:lnSpc>
              <a:spcBef>
                <a:spcPts val="1000"/>
              </a:spcBef>
              <a:buClr>
                <a:schemeClr val="accent1"/>
              </a:buClr>
              <a:buFont typeface="Wingdings 3" charset="2"/>
              <a:buChar char=""/>
            </a:pPr>
            <a:endParaRPr lang="en-US" sz="1400" spc="-55" dirty="0">
              <a:solidFill>
                <a:schemeClr val="tx1">
                  <a:lumMod val="75000"/>
                  <a:lumOff val="25000"/>
                </a:schemeClr>
              </a:solidFill>
            </a:endParaRPr>
          </a:p>
          <a:p>
            <a:pPr marL="15875" marR="368935">
              <a:lnSpc>
                <a:spcPct val="90000"/>
              </a:lnSpc>
              <a:spcBef>
                <a:spcPts val="1000"/>
              </a:spcBef>
              <a:buClr>
                <a:schemeClr val="accent1"/>
              </a:buClr>
              <a:buFont typeface="Wingdings 3" charset="2"/>
              <a:buChar char=""/>
            </a:pPr>
            <a:r>
              <a:rPr lang="en-US" sz="1400" spc="-30" dirty="0">
                <a:solidFill>
                  <a:schemeClr val="tx1">
                    <a:lumMod val="75000"/>
                    <a:lumOff val="25000"/>
                  </a:schemeClr>
                </a:solidFill>
                <a:effectLst/>
              </a:rPr>
              <a:t>Si</a:t>
            </a:r>
            <a:r>
              <a:rPr lang="en-US" sz="1400" dirty="0">
                <a:solidFill>
                  <a:schemeClr val="tx1">
                    <a:lumMod val="75000"/>
                    <a:lumOff val="25000"/>
                  </a:schemeClr>
                </a:solidFill>
                <a:effectLst/>
              </a:rPr>
              <a:t> </a:t>
            </a:r>
            <a:r>
              <a:rPr lang="en-US" sz="1400" spc="-30" dirty="0">
                <a:solidFill>
                  <a:schemeClr val="tx1">
                    <a:lumMod val="75000"/>
                    <a:lumOff val="25000"/>
                  </a:schemeClr>
                </a:solidFill>
                <a:effectLst/>
              </a:rPr>
              <a:t>è </a:t>
            </a:r>
            <a:r>
              <a:rPr lang="en-US" sz="1400" spc="-20" dirty="0" err="1">
                <a:solidFill>
                  <a:schemeClr val="tx1">
                    <a:lumMod val="75000"/>
                    <a:lumOff val="25000"/>
                  </a:schemeClr>
                </a:solidFill>
                <a:effectLst/>
              </a:rPr>
              <a:t>passati</a:t>
            </a:r>
            <a:r>
              <a:rPr lang="en-US" sz="1400" spc="-50" dirty="0">
                <a:solidFill>
                  <a:schemeClr val="tx1">
                    <a:lumMod val="75000"/>
                    <a:lumOff val="25000"/>
                  </a:schemeClr>
                </a:solidFill>
                <a:effectLst/>
              </a:rPr>
              <a:t> </a:t>
            </a:r>
            <a:r>
              <a:rPr lang="en-US" sz="1400" spc="-20" dirty="0">
                <a:solidFill>
                  <a:schemeClr val="tx1">
                    <a:lumMod val="75000"/>
                    <a:lumOff val="25000"/>
                  </a:schemeClr>
                </a:solidFill>
                <a:effectLst/>
              </a:rPr>
              <a:t>poi</a:t>
            </a:r>
            <a:r>
              <a:rPr lang="en-US" sz="1400" spc="-50" dirty="0">
                <a:solidFill>
                  <a:schemeClr val="tx1">
                    <a:lumMod val="75000"/>
                    <a:lumOff val="25000"/>
                  </a:schemeClr>
                </a:solidFill>
                <a:effectLst/>
              </a:rPr>
              <a:t> </a:t>
            </a:r>
            <a:r>
              <a:rPr lang="en-US" sz="1400" spc="-20" dirty="0" err="1">
                <a:solidFill>
                  <a:schemeClr val="tx1">
                    <a:lumMod val="75000"/>
                    <a:lumOff val="25000"/>
                  </a:schemeClr>
                </a:solidFill>
                <a:effectLst/>
              </a:rPr>
              <a:t>alla</a:t>
            </a:r>
            <a:r>
              <a:rPr lang="en-US" sz="1400" spc="-40" dirty="0">
                <a:solidFill>
                  <a:schemeClr val="tx1">
                    <a:lumMod val="75000"/>
                    <a:lumOff val="25000"/>
                  </a:schemeClr>
                </a:solidFill>
                <a:effectLst/>
              </a:rPr>
              <a:t> </a:t>
            </a:r>
            <a:r>
              <a:rPr lang="en-US" sz="1400" spc="-20" dirty="0" err="1">
                <a:solidFill>
                  <a:schemeClr val="tx1">
                    <a:lumMod val="75000"/>
                    <a:lumOff val="25000"/>
                  </a:schemeClr>
                </a:solidFill>
                <a:effectLst/>
              </a:rPr>
              <a:t>lettura</a:t>
            </a:r>
            <a:r>
              <a:rPr lang="en-US" sz="1400" spc="-40" dirty="0">
                <a:solidFill>
                  <a:schemeClr val="tx1">
                    <a:lumMod val="75000"/>
                    <a:lumOff val="25000"/>
                  </a:schemeClr>
                </a:solidFill>
                <a:effectLst/>
              </a:rPr>
              <a:t> </a:t>
            </a:r>
            <a:r>
              <a:rPr lang="en-US" sz="1400" spc="-20" dirty="0" err="1">
                <a:solidFill>
                  <a:schemeClr val="tx1">
                    <a:lumMod val="75000"/>
                    <a:lumOff val="25000"/>
                  </a:schemeClr>
                </a:solidFill>
                <a:effectLst/>
              </a:rPr>
              <a:t>animata</a:t>
            </a:r>
            <a:r>
              <a:rPr lang="en-US" sz="1400" spc="-40" dirty="0">
                <a:solidFill>
                  <a:schemeClr val="tx1">
                    <a:lumMod val="75000"/>
                    <a:lumOff val="25000"/>
                  </a:schemeClr>
                </a:solidFill>
                <a:effectLst/>
              </a:rPr>
              <a:t> </a:t>
            </a:r>
            <a:r>
              <a:rPr lang="en-US" sz="1400" spc="-20" dirty="0">
                <a:solidFill>
                  <a:schemeClr val="tx1">
                    <a:lumMod val="75000"/>
                    <a:lumOff val="25000"/>
                  </a:schemeClr>
                </a:solidFill>
                <a:effectLst/>
              </a:rPr>
              <a:t>di</a:t>
            </a:r>
            <a:r>
              <a:rPr lang="en-US" sz="1400" spc="-50" dirty="0">
                <a:solidFill>
                  <a:schemeClr val="tx1">
                    <a:lumMod val="75000"/>
                    <a:lumOff val="25000"/>
                  </a:schemeClr>
                </a:solidFill>
                <a:effectLst/>
              </a:rPr>
              <a:t> </a:t>
            </a:r>
            <a:r>
              <a:rPr lang="en-US" sz="1400" spc="-20" dirty="0" err="1">
                <a:solidFill>
                  <a:schemeClr val="tx1">
                    <a:lumMod val="75000"/>
                    <a:lumOff val="25000"/>
                  </a:schemeClr>
                </a:solidFill>
                <a:effectLst/>
              </a:rPr>
              <a:t>una</a:t>
            </a:r>
            <a:r>
              <a:rPr lang="en-US" sz="1400" spc="-40" dirty="0">
                <a:solidFill>
                  <a:schemeClr val="tx1">
                    <a:lumMod val="75000"/>
                    <a:lumOff val="25000"/>
                  </a:schemeClr>
                </a:solidFill>
                <a:effectLst/>
              </a:rPr>
              <a:t> </a:t>
            </a:r>
            <a:r>
              <a:rPr lang="en-US" sz="1400" spc="-20" dirty="0" err="1">
                <a:solidFill>
                  <a:schemeClr val="tx1">
                    <a:lumMod val="75000"/>
                    <a:lumOff val="25000"/>
                  </a:schemeClr>
                </a:solidFill>
                <a:effectLst/>
              </a:rPr>
              <a:t>favola</a:t>
            </a:r>
            <a:r>
              <a:rPr lang="en-US" sz="1400" spc="-40" dirty="0">
                <a:solidFill>
                  <a:schemeClr val="tx1">
                    <a:lumMod val="75000"/>
                    <a:lumOff val="25000"/>
                  </a:schemeClr>
                </a:solidFill>
                <a:effectLst/>
              </a:rPr>
              <a:t> </a:t>
            </a:r>
            <a:r>
              <a:rPr lang="en-US" sz="1400" spc="-20" dirty="0">
                <a:solidFill>
                  <a:schemeClr val="tx1">
                    <a:lumMod val="75000"/>
                    <a:lumOff val="25000"/>
                  </a:schemeClr>
                </a:solidFill>
                <a:effectLst/>
              </a:rPr>
              <a:t>o </a:t>
            </a:r>
            <a:r>
              <a:rPr lang="en-US" sz="1400" spc="-20" dirty="0" err="1">
                <a:solidFill>
                  <a:schemeClr val="tx1">
                    <a:lumMod val="75000"/>
                    <a:lumOff val="25000"/>
                  </a:schemeClr>
                </a:solidFill>
                <a:effectLst/>
              </a:rPr>
              <a:t>fiaba</a:t>
            </a:r>
            <a:r>
              <a:rPr lang="en-US" sz="1400" spc="-40" dirty="0">
                <a:solidFill>
                  <a:schemeClr val="tx1">
                    <a:lumMod val="75000"/>
                    <a:lumOff val="25000"/>
                  </a:schemeClr>
                </a:solidFill>
                <a:effectLst/>
              </a:rPr>
              <a:t> </a:t>
            </a:r>
            <a:r>
              <a:rPr lang="en-US" sz="1400" spc="-20" dirty="0" err="1">
                <a:solidFill>
                  <a:schemeClr val="tx1">
                    <a:lumMod val="75000"/>
                    <a:lumOff val="25000"/>
                  </a:schemeClr>
                </a:solidFill>
                <a:effectLst/>
              </a:rPr>
              <a:t>tratta</a:t>
            </a:r>
            <a:r>
              <a:rPr lang="en-US" sz="1400" spc="-40" dirty="0">
                <a:solidFill>
                  <a:schemeClr val="tx1">
                    <a:lumMod val="75000"/>
                    <a:lumOff val="25000"/>
                  </a:schemeClr>
                </a:solidFill>
                <a:effectLst/>
              </a:rPr>
              <a:t> </a:t>
            </a:r>
            <a:r>
              <a:rPr lang="en-US" sz="1400" spc="-20" dirty="0" err="1">
                <a:solidFill>
                  <a:schemeClr val="tx1">
                    <a:lumMod val="75000"/>
                    <a:lumOff val="25000"/>
                  </a:schemeClr>
                </a:solidFill>
                <a:effectLst/>
              </a:rPr>
              <a:t>dallo</a:t>
            </a:r>
            <a:r>
              <a:rPr lang="en-US" sz="1400" spc="-20" dirty="0">
                <a:solidFill>
                  <a:schemeClr val="tx1">
                    <a:lumMod val="75000"/>
                    <a:lumOff val="25000"/>
                  </a:schemeClr>
                </a:solidFill>
                <a:effectLst/>
              </a:rPr>
              <a:t> </a:t>
            </a:r>
            <a:r>
              <a:rPr lang="en-US" sz="1400" spc="-20" dirty="0" err="1">
                <a:solidFill>
                  <a:schemeClr val="tx1">
                    <a:lumMod val="75000"/>
                    <a:lumOff val="25000"/>
                  </a:schemeClr>
                </a:solidFill>
                <a:effectLst/>
              </a:rPr>
              <a:t>specifico</a:t>
            </a:r>
            <a:r>
              <a:rPr lang="en-US" sz="1400" spc="-20" dirty="0">
                <a:solidFill>
                  <a:schemeClr val="tx1">
                    <a:lumMod val="75000"/>
                    <a:lumOff val="25000"/>
                  </a:schemeClr>
                </a:solidFill>
                <a:effectLst/>
              </a:rPr>
              <a:t> </a:t>
            </a:r>
            <a:r>
              <a:rPr lang="en-US" sz="1400" spc="-20" dirty="0" err="1">
                <a:solidFill>
                  <a:schemeClr val="tx1">
                    <a:lumMod val="75000"/>
                    <a:lumOff val="25000"/>
                  </a:schemeClr>
                </a:solidFill>
                <a:effectLst/>
              </a:rPr>
              <a:t>patrimonio</a:t>
            </a:r>
            <a:r>
              <a:rPr lang="en-US" sz="1400" spc="-20" dirty="0">
                <a:solidFill>
                  <a:schemeClr val="tx1">
                    <a:lumMod val="75000"/>
                    <a:lumOff val="25000"/>
                  </a:schemeClr>
                </a:solidFill>
                <a:effectLst/>
              </a:rPr>
              <a:t> </a:t>
            </a:r>
            <a:r>
              <a:rPr lang="en-US" sz="1400" spc="-20" dirty="0" err="1">
                <a:solidFill>
                  <a:schemeClr val="tx1">
                    <a:lumMod val="75000"/>
                    <a:lumOff val="25000"/>
                  </a:schemeClr>
                </a:solidFill>
                <a:effectLst/>
              </a:rPr>
              <a:t>favolistico</a:t>
            </a:r>
            <a:r>
              <a:rPr lang="en-US" sz="1400" spc="-20" dirty="0">
                <a:solidFill>
                  <a:schemeClr val="tx1">
                    <a:lumMod val="75000"/>
                    <a:lumOff val="25000"/>
                  </a:schemeClr>
                </a:solidFill>
                <a:effectLst/>
              </a:rPr>
              <a:t>.</a:t>
            </a:r>
          </a:p>
          <a:p>
            <a:pPr marL="15875" marR="368935">
              <a:lnSpc>
                <a:spcPct val="90000"/>
              </a:lnSpc>
              <a:spcBef>
                <a:spcPts val="1000"/>
              </a:spcBef>
              <a:buClr>
                <a:schemeClr val="accent1"/>
              </a:buClr>
              <a:buFont typeface="Wingdings 3" charset="2"/>
              <a:buChar char=""/>
            </a:pPr>
            <a:endParaRPr lang="en-US" sz="1400" dirty="0">
              <a:solidFill>
                <a:schemeClr val="tx1">
                  <a:lumMod val="75000"/>
                  <a:lumOff val="25000"/>
                </a:schemeClr>
              </a:solidFill>
              <a:effectLst/>
            </a:endParaRPr>
          </a:p>
          <a:p>
            <a:pPr marL="15875" marR="380365">
              <a:lnSpc>
                <a:spcPct val="90000"/>
              </a:lnSpc>
              <a:spcBef>
                <a:spcPts val="1000"/>
              </a:spcBef>
              <a:buClr>
                <a:schemeClr val="accent1"/>
              </a:buClr>
              <a:buFont typeface="Wingdings 3" charset="2"/>
              <a:buChar char=""/>
            </a:pPr>
            <a:r>
              <a:rPr lang="en-US" sz="1400" spc="-30" dirty="0">
                <a:solidFill>
                  <a:schemeClr val="tx1">
                    <a:lumMod val="75000"/>
                    <a:lumOff val="25000"/>
                  </a:schemeClr>
                </a:solidFill>
                <a:effectLst/>
              </a:rPr>
              <a:t>Nello</a:t>
            </a:r>
            <a:r>
              <a:rPr lang="en-US" sz="1400" spc="-60" dirty="0">
                <a:solidFill>
                  <a:schemeClr val="tx1">
                    <a:lumMod val="75000"/>
                    <a:lumOff val="25000"/>
                  </a:schemeClr>
                </a:solidFill>
                <a:effectLst/>
              </a:rPr>
              <a:t> </a:t>
            </a:r>
            <a:r>
              <a:rPr lang="en-US" sz="1400" spc="-30" dirty="0" err="1">
                <a:solidFill>
                  <a:schemeClr val="tx1">
                    <a:lumMod val="75000"/>
                    <a:lumOff val="25000"/>
                  </a:schemeClr>
                </a:solidFill>
                <a:effectLst/>
              </a:rPr>
              <a:t>specifico</a:t>
            </a:r>
            <a:r>
              <a:rPr lang="en-US" sz="1400" spc="-30" dirty="0">
                <a:solidFill>
                  <a:schemeClr val="tx1">
                    <a:lumMod val="75000"/>
                    <a:lumOff val="25000"/>
                  </a:schemeClr>
                </a:solidFill>
                <a:effectLst/>
              </a:rPr>
              <a:t>:</a:t>
            </a:r>
            <a:r>
              <a:rPr lang="en-US" sz="1400" spc="-40" dirty="0">
                <a:solidFill>
                  <a:schemeClr val="tx1">
                    <a:lumMod val="75000"/>
                    <a:lumOff val="25000"/>
                  </a:schemeClr>
                </a:solidFill>
                <a:effectLst/>
              </a:rPr>
              <a:t> </a:t>
            </a:r>
            <a:r>
              <a:rPr lang="en-US" sz="1400" spc="-30" dirty="0">
                <a:solidFill>
                  <a:schemeClr val="tx1">
                    <a:lumMod val="75000"/>
                    <a:lumOff val="25000"/>
                  </a:schemeClr>
                </a:solidFill>
                <a:effectLst/>
              </a:rPr>
              <a:t>“Il piccolo</a:t>
            </a:r>
            <a:r>
              <a:rPr lang="en-US" sz="1400" dirty="0">
                <a:solidFill>
                  <a:schemeClr val="tx1">
                    <a:lumMod val="75000"/>
                    <a:lumOff val="25000"/>
                  </a:schemeClr>
                </a:solidFill>
                <a:effectLst/>
              </a:rPr>
              <a:t> </a:t>
            </a:r>
            <a:r>
              <a:rPr lang="en-US" sz="1400" spc="-30" dirty="0" err="1">
                <a:solidFill>
                  <a:schemeClr val="tx1">
                    <a:lumMod val="75000"/>
                    <a:lumOff val="25000"/>
                  </a:schemeClr>
                </a:solidFill>
                <a:effectLst/>
              </a:rPr>
              <a:t>colibrì</a:t>
            </a:r>
            <a:r>
              <a:rPr lang="en-US" sz="1400" spc="-30" dirty="0">
                <a:solidFill>
                  <a:schemeClr val="tx1">
                    <a:lumMod val="75000"/>
                    <a:lumOff val="25000"/>
                  </a:schemeClr>
                </a:solidFill>
                <a:effectLst/>
              </a:rPr>
              <a:t>” (Africa),</a:t>
            </a:r>
            <a:r>
              <a:rPr lang="en-US" sz="1400" spc="-60" dirty="0">
                <a:solidFill>
                  <a:schemeClr val="tx1">
                    <a:lumMod val="75000"/>
                    <a:lumOff val="25000"/>
                  </a:schemeClr>
                </a:solidFill>
                <a:effectLst/>
              </a:rPr>
              <a:t> </a:t>
            </a:r>
            <a:r>
              <a:rPr lang="en-US" sz="1400" spc="-30" dirty="0">
                <a:solidFill>
                  <a:schemeClr val="tx1">
                    <a:lumMod val="75000"/>
                    <a:lumOff val="25000"/>
                  </a:schemeClr>
                </a:solidFill>
                <a:effectLst/>
              </a:rPr>
              <a:t>“Il </a:t>
            </a:r>
            <a:r>
              <a:rPr lang="en-US" sz="1400" spc="-30" dirty="0" err="1">
                <a:solidFill>
                  <a:schemeClr val="tx1">
                    <a:lumMod val="75000"/>
                    <a:lumOff val="25000"/>
                  </a:schemeClr>
                </a:solidFill>
                <a:effectLst/>
              </a:rPr>
              <a:t>cammello</a:t>
            </a:r>
            <a:r>
              <a:rPr lang="en-US" sz="1400" dirty="0">
                <a:solidFill>
                  <a:schemeClr val="tx1">
                    <a:lumMod val="75000"/>
                    <a:lumOff val="25000"/>
                  </a:schemeClr>
                </a:solidFill>
                <a:effectLst/>
              </a:rPr>
              <a:t> </a:t>
            </a:r>
            <a:r>
              <a:rPr lang="en-US" sz="1400" spc="-30" dirty="0">
                <a:solidFill>
                  <a:schemeClr val="tx1">
                    <a:lumMod val="75000"/>
                    <a:lumOff val="25000"/>
                  </a:schemeClr>
                </a:solidFill>
                <a:effectLst/>
              </a:rPr>
              <a:t>Jamil” (Maghreb),</a:t>
            </a:r>
            <a:r>
              <a:rPr lang="en-US" sz="1400" spc="-60" dirty="0">
                <a:solidFill>
                  <a:schemeClr val="tx1">
                    <a:lumMod val="75000"/>
                    <a:lumOff val="25000"/>
                  </a:schemeClr>
                </a:solidFill>
                <a:effectLst/>
              </a:rPr>
              <a:t> </a:t>
            </a:r>
            <a:r>
              <a:rPr lang="en-US" sz="1400" spc="-30" dirty="0">
                <a:solidFill>
                  <a:schemeClr val="tx1">
                    <a:lumMod val="75000"/>
                    <a:lumOff val="25000"/>
                  </a:schemeClr>
                </a:solidFill>
                <a:effectLst/>
              </a:rPr>
              <a:t>“La</a:t>
            </a:r>
            <a:r>
              <a:rPr lang="en-US" sz="1400" spc="-55" dirty="0">
                <a:solidFill>
                  <a:schemeClr val="tx1">
                    <a:lumMod val="75000"/>
                    <a:lumOff val="25000"/>
                  </a:schemeClr>
                </a:solidFill>
                <a:effectLst/>
              </a:rPr>
              <a:t> </a:t>
            </a:r>
            <a:r>
              <a:rPr lang="en-US" sz="1400" spc="-30" dirty="0" err="1">
                <a:solidFill>
                  <a:schemeClr val="tx1">
                    <a:lumMod val="75000"/>
                    <a:lumOff val="25000"/>
                  </a:schemeClr>
                </a:solidFill>
                <a:effectLst/>
              </a:rPr>
              <a:t>leggenda</a:t>
            </a:r>
            <a:r>
              <a:rPr lang="en-US" sz="1400" spc="-30" dirty="0">
                <a:solidFill>
                  <a:schemeClr val="tx1">
                    <a:lumMod val="75000"/>
                    <a:lumOff val="25000"/>
                  </a:schemeClr>
                </a:solidFill>
                <a:effectLst/>
              </a:rPr>
              <a:t> </a:t>
            </a:r>
            <a:r>
              <a:rPr lang="en-US" sz="1400" spc="-30" dirty="0" err="1">
                <a:solidFill>
                  <a:schemeClr val="tx1">
                    <a:lumMod val="75000"/>
                    <a:lumOff val="25000"/>
                  </a:schemeClr>
                </a:solidFill>
                <a:effectLst/>
              </a:rPr>
              <a:t>delle</a:t>
            </a:r>
            <a:r>
              <a:rPr lang="en-US" sz="1400" dirty="0">
                <a:solidFill>
                  <a:schemeClr val="tx1">
                    <a:lumMod val="75000"/>
                    <a:lumOff val="25000"/>
                  </a:schemeClr>
                </a:solidFill>
                <a:effectLst/>
              </a:rPr>
              <a:t> </a:t>
            </a:r>
            <a:r>
              <a:rPr lang="en-US" sz="1400" spc="-30" dirty="0" err="1">
                <a:solidFill>
                  <a:schemeClr val="tx1">
                    <a:lumMod val="75000"/>
                    <a:lumOff val="25000"/>
                  </a:schemeClr>
                </a:solidFill>
                <a:effectLst/>
              </a:rPr>
              <a:t>stelle</a:t>
            </a:r>
            <a:r>
              <a:rPr lang="en-US" sz="1400" spc="-30" dirty="0">
                <a:solidFill>
                  <a:schemeClr val="tx1">
                    <a:lumMod val="75000"/>
                    <a:lumOff val="25000"/>
                  </a:schemeClr>
                </a:solidFill>
                <a:effectLst/>
              </a:rPr>
              <a:t> </a:t>
            </a:r>
            <a:r>
              <a:rPr lang="en-US" sz="1400" dirty="0" err="1">
                <a:solidFill>
                  <a:schemeClr val="tx1">
                    <a:lumMod val="75000"/>
                    <a:lumOff val="25000"/>
                  </a:schemeClr>
                </a:solidFill>
                <a:effectLst/>
              </a:rPr>
              <a:t>innamorate</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Giappone</a:t>
            </a:r>
            <a:r>
              <a:rPr lang="en-US" sz="1400" dirty="0">
                <a:solidFill>
                  <a:schemeClr val="tx1">
                    <a:lumMod val="75000"/>
                    <a:lumOff val="25000"/>
                  </a:schemeClr>
                </a:solidFill>
                <a:effectLst/>
              </a:rPr>
              <a:t>), “Il </a:t>
            </a:r>
            <a:r>
              <a:rPr lang="en-US" sz="1400" dirty="0" err="1">
                <a:solidFill>
                  <a:schemeClr val="tx1">
                    <a:lumMod val="75000"/>
                    <a:lumOff val="25000"/>
                  </a:schemeClr>
                </a:solidFill>
                <a:effectLst/>
              </a:rPr>
              <a:t>pappagallo</a:t>
            </a:r>
            <a:r>
              <a:rPr lang="en-US" sz="1400" dirty="0">
                <a:solidFill>
                  <a:schemeClr val="tx1">
                    <a:lumMod val="75000"/>
                    <a:lumOff val="25000"/>
                  </a:schemeClr>
                </a:solidFill>
                <a:effectLst/>
              </a:rPr>
              <a:t> e il condor” (Sud America), "La rana e la </a:t>
            </a:r>
            <a:r>
              <a:rPr lang="en-US" sz="1400" dirty="0" err="1">
                <a:solidFill>
                  <a:schemeClr val="tx1">
                    <a:lumMod val="75000"/>
                    <a:lumOff val="25000"/>
                  </a:schemeClr>
                </a:solidFill>
                <a:effectLst/>
              </a:rPr>
              <a:t>tartaruga</a:t>
            </a:r>
            <a:r>
              <a:rPr lang="en-US" sz="1400" dirty="0">
                <a:solidFill>
                  <a:schemeClr val="tx1">
                    <a:lumMod val="75000"/>
                    <a:lumOff val="25000"/>
                  </a:schemeClr>
                </a:solidFill>
                <a:effectLst/>
              </a:rPr>
              <a:t> di mare" e </a:t>
            </a:r>
            <a:r>
              <a:rPr lang="en-US" sz="1400" spc="-20" dirty="0">
                <a:solidFill>
                  <a:schemeClr val="tx1">
                    <a:lumMod val="75000"/>
                    <a:lumOff val="25000"/>
                  </a:schemeClr>
                </a:solidFill>
                <a:effectLst/>
              </a:rPr>
              <a:t>"La</a:t>
            </a:r>
            <a:r>
              <a:rPr lang="en-US" sz="1400" spc="-60" dirty="0">
                <a:solidFill>
                  <a:schemeClr val="tx1">
                    <a:lumMod val="75000"/>
                    <a:lumOff val="25000"/>
                  </a:schemeClr>
                </a:solidFill>
                <a:effectLst/>
              </a:rPr>
              <a:t> </a:t>
            </a:r>
            <a:r>
              <a:rPr lang="en-US" sz="1400" spc="-20" dirty="0" err="1">
                <a:solidFill>
                  <a:schemeClr val="tx1">
                    <a:lumMod val="75000"/>
                    <a:lumOff val="25000"/>
                  </a:schemeClr>
                </a:solidFill>
                <a:effectLst/>
              </a:rPr>
              <a:t>leggenda</a:t>
            </a:r>
            <a:r>
              <a:rPr lang="en-US" sz="1400" spc="-60" dirty="0">
                <a:solidFill>
                  <a:schemeClr val="tx1">
                    <a:lumMod val="75000"/>
                    <a:lumOff val="25000"/>
                  </a:schemeClr>
                </a:solidFill>
                <a:effectLst/>
              </a:rPr>
              <a:t> </a:t>
            </a:r>
            <a:r>
              <a:rPr lang="en-US" sz="1400" spc="-20" dirty="0" err="1">
                <a:solidFill>
                  <a:schemeClr val="tx1">
                    <a:lumMod val="75000"/>
                    <a:lumOff val="25000"/>
                  </a:schemeClr>
                </a:solidFill>
                <a:effectLst/>
              </a:rPr>
              <a:t>dei</a:t>
            </a:r>
            <a:r>
              <a:rPr lang="en-US" sz="1400" spc="-70" dirty="0">
                <a:solidFill>
                  <a:schemeClr val="tx1">
                    <a:lumMod val="75000"/>
                    <a:lumOff val="25000"/>
                  </a:schemeClr>
                </a:solidFill>
                <a:effectLst/>
              </a:rPr>
              <a:t> </a:t>
            </a:r>
            <a:r>
              <a:rPr lang="en-US" sz="1400" spc="-20" dirty="0">
                <a:solidFill>
                  <a:schemeClr val="tx1">
                    <a:lumMod val="75000"/>
                    <a:lumOff val="25000"/>
                  </a:schemeClr>
                </a:solidFill>
                <a:effectLst/>
              </a:rPr>
              <a:t>quattro</a:t>
            </a:r>
            <a:r>
              <a:rPr lang="en-US" sz="1400" spc="-35" dirty="0">
                <a:solidFill>
                  <a:schemeClr val="tx1">
                    <a:lumMod val="75000"/>
                    <a:lumOff val="25000"/>
                  </a:schemeClr>
                </a:solidFill>
                <a:effectLst/>
              </a:rPr>
              <a:t> </a:t>
            </a:r>
            <a:r>
              <a:rPr lang="en-US" sz="1400" spc="-20" dirty="0" err="1">
                <a:solidFill>
                  <a:schemeClr val="tx1">
                    <a:lumMod val="75000"/>
                    <a:lumOff val="25000"/>
                  </a:schemeClr>
                </a:solidFill>
                <a:effectLst/>
              </a:rPr>
              <a:t>draghi</a:t>
            </a:r>
            <a:r>
              <a:rPr lang="en-US" sz="1400" spc="-20" dirty="0">
                <a:solidFill>
                  <a:schemeClr val="tx1">
                    <a:lumMod val="75000"/>
                    <a:lumOff val="25000"/>
                  </a:schemeClr>
                </a:solidFill>
                <a:effectLst/>
              </a:rPr>
              <a:t>"</a:t>
            </a:r>
            <a:r>
              <a:rPr lang="en-US" sz="1400" spc="-60" dirty="0">
                <a:solidFill>
                  <a:schemeClr val="tx1">
                    <a:lumMod val="75000"/>
                    <a:lumOff val="25000"/>
                  </a:schemeClr>
                </a:solidFill>
                <a:effectLst/>
              </a:rPr>
              <a:t> </a:t>
            </a:r>
            <a:r>
              <a:rPr lang="en-US" sz="1400" spc="-20" dirty="0">
                <a:solidFill>
                  <a:schemeClr val="tx1">
                    <a:lumMod val="75000"/>
                    <a:lumOff val="25000"/>
                  </a:schemeClr>
                </a:solidFill>
                <a:effectLst/>
              </a:rPr>
              <a:t>(Cina),</a:t>
            </a:r>
            <a:r>
              <a:rPr lang="en-US" sz="1400" spc="-70" dirty="0">
                <a:solidFill>
                  <a:schemeClr val="tx1">
                    <a:lumMod val="75000"/>
                    <a:lumOff val="25000"/>
                  </a:schemeClr>
                </a:solidFill>
                <a:effectLst/>
              </a:rPr>
              <a:t> </a:t>
            </a:r>
            <a:r>
              <a:rPr lang="en-US" sz="1400" spc="-20" dirty="0">
                <a:solidFill>
                  <a:schemeClr val="tx1">
                    <a:lumMod val="75000"/>
                    <a:lumOff val="25000"/>
                  </a:schemeClr>
                </a:solidFill>
                <a:effectLst/>
              </a:rPr>
              <a:t>I</a:t>
            </a:r>
            <a:r>
              <a:rPr lang="en-US" sz="1400" spc="-25" dirty="0">
                <a:solidFill>
                  <a:schemeClr val="tx1">
                    <a:lumMod val="75000"/>
                    <a:lumOff val="25000"/>
                  </a:schemeClr>
                </a:solidFill>
                <a:effectLst/>
              </a:rPr>
              <a:t> </a:t>
            </a:r>
            <a:r>
              <a:rPr lang="en-US" sz="1400" spc="-20" dirty="0">
                <a:solidFill>
                  <a:schemeClr val="tx1">
                    <a:lumMod val="75000"/>
                    <a:lumOff val="25000"/>
                  </a:schemeClr>
                </a:solidFill>
                <a:effectLst/>
              </a:rPr>
              <a:t>sei</a:t>
            </a:r>
            <a:r>
              <a:rPr lang="en-US" sz="1400" spc="-70" dirty="0">
                <a:solidFill>
                  <a:schemeClr val="tx1">
                    <a:lumMod val="75000"/>
                    <a:lumOff val="25000"/>
                  </a:schemeClr>
                </a:solidFill>
                <a:effectLst/>
              </a:rPr>
              <a:t> </a:t>
            </a:r>
            <a:r>
              <a:rPr lang="en-US" sz="1400" spc="-20" dirty="0" err="1">
                <a:solidFill>
                  <a:schemeClr val="tx1">
                    <a:lumMod val="75000"/>
                    <a:lumOff val="25000"/>
                  </a:schemeClr>
                </a:solidFill>
                <a:effectLst/>
              </a:rPr>
              <a:t>ciechi</a:t>
            </a:r>
            <a:r>
              <a:rPr lang="en-US" sz="1400" spc="-20" dirty="0">
                <a:solidFill>
                  <a:schemeClr val="tx1">
                    <a:lumMod val="75000"/>
                    <a:lumOff val="25000"/>
                  </a:schemeClr>
                </a:solidFill>
                <a:effectLst/>
              </a:rPr>
              <a:t>,</a:t>
            </a:r>
            <a:r>
              <a:rPr lang="en-US" sz="1400" spc="-65" dirty="0">
                <a:solidFill>
                  <a:schemeClr val="tx1">
                    <a:lumMod val="75000"/>
                    <a:lumOff val="25000"/>
                  </a:schemeClr>
                </a:solidFill>
                <a:effectLst/>
              </a:rPr>
              <a:t> </a:t>
            </a:r>
            <a:r>
              <a:rPr lang="en-US" sz="1400" spc="-20" dirty="0">
                <a:solidFill>
                  <a:schemeClr val="tx1">
                    <a:lumMod val="75000"/>
                    <a:lumOff val="25000"/>
                  </a:schemeClr>
                </a:solidFill>
                <a:effectLst/>
              </a:rPr>
              <a:t>il</a:t>
            </a:r>
            <a:r>
              <a:rPr lang="en-US" sz="1400" spc="-65" dirty="0">
                <a:solidFill>
                  <a:schemeClr val="tx1">
                    <a:lumMod val="75000"/>
                    <a:lumOff val="25000"/>
                  </a:schemeClr>
                </a:solidFill>
                <a:effectLst/>
              </a:rPr>
              <a:t> </a:t>
            </a:r>
            <a:r>
              <a:rPr lang="en-US" sz="1400" spc="-20" dirty="0" err="1">
                <a:solidFill>
                  <a:schemeClr val="tx1">
                    <a:lumMod val="75000"/>
                    <a:lumOff val="25000"/>
                  </a:schemeClr>
                </a:solidFill>
                <a:effectLst/>
              </a:rPr>
              <a:t>principe</a:t>
            </a:r>
            <a:r>
              <a:rPr lang="en-US" sz="1400" spc="-40" dirty="0">
                <a:solidFill>
                  <a:schemeClr val="tx1">
                    <a:lumMod val="75000"/>
                    <a:lumOff val="25000"/>
                  </a:schemeClr>
                </a:solidFill>
                <a:effectLst/>
              </a:rPr>
              <a:t> </a:t>
            </a:r>
            <a:r>
              <a:rPr lang="en-US" sz="1400" spc="-20" dirty="0">
                <a:solidFill>
                  <a:schemeClr val="tx1">
                    <a:lumMod val="75000"/>
                    <a:lumOff val="25000"/>
                  </a:schemeClr>
                </a:solidFill>
                <a:effectLst/>
              </a:rPr>
              <a:t>e</a:t>
            </a:r>
            <a:r>
              <a:rPr lang="en-US" sz="1400" spc="-40" dirty="0">
                <a:solidFill>
                  <a:schemeClr val="tx1">
                    <a:lumMod val="75000"/>
                    <a:lumOff val="25000"/>
                  </a:schemeClr>
                </a:solidFill>
                <a:effectLst/>
              </a:rPr>
              <a:t> </a:t>
            </a:r>
            <a:r>
              <a:rPr lang="en-US" sz="1400" spc="-20" dirty="0" err="1">
                <a:solidFill>
                  <a:schemeClr val="tx1">
                    <a:lumMod val="75000"/>
                    <a:lumOff val="25000"/>
                  </a:schemeClr>
                </a:solidFill>
                <a:effectLst/>
              </a:rPr>
              <a:t>l'elefante</a:t>
            </a:r>
            <a:r>
              <a:rPr lang="en-US" sz="1400" spc="-20" dirty="0">
                <a:solidFill>
                  <a:schemeClr val="tx1">
                    <a:lumMod val="75000"/>
                    <a:lumOff val="25000"/>
                  </a:schemeClr>
                </a:solidFill>
                <a:effectLst/>
              </a:rPr>
              <a:t>"</a:t>
            </a:r>
            <a:r>
              <a:rPr lang="en-US" sz="1400" spc="-60" dirty="0">
                <a:solidFill>
                  <a:schemeClr val="tx1">
                    <a:lumMod val="75000"/>
                    <a:lumOff val="25000"/>
                  </a:schemeClr>
                </a:solidFill>
                <a:effectLst/>
              </a:rPr>
              <a:t> </a:t>
            </a:r>
            <a:r>
              <a:rPr lang="en-US" sz="1400" spc="-20" dirty="0">
                <a:solidFill>
                  <a:schemeClr val="tx1">
                    <a:lumMod val="75000"/>
                    <a:lumOff val="25000"/>
                  </a:schemeClr>
                </a:solidFill>
                <a:effectLst/>
              </a:rPr>
              <a:t>(India).</a:t>
            </a:r>
            <a:endParaRPr lang="en-US" sz="1400" dirty="0">
              <a:solidFill>
                <a:schemeClr val="tx1">
                  <a:lumMod val="75000"/>
                  <a:lumOff val="25000"/>
                </a:schemeClr>
              </a:solidFill>
              <a:effectLst/>
            </a:endParaRPr>
          </a:p>
        </p:txBody>
      </p:sp>
    </p:spTree>
    <p:extLst>
      <p:ext uri="{BB962C8B-B14F-4D97-AF65-F5344CB8AC3E}">
        <p14:creationId xmlns:p14="http://schemas.microsoft.com/office/powerpoint/2010/main" val="1193637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4"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5"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46"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47"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48"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49"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0"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1"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2"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3"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4"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5"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57" name="Group 56">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1" name="Rectangle 70">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3"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5" name="Picture 4" descr="Mani che si tengono per i polsi e si uniscono per formare un cerchio">
            <a:extLst>
              <a:ext uri="{FF2B5EF4-FFF2-40B4-BE49-F238E27FC236}">
                <a16:creationId xmlns:a16="http://schemas.microsoft.com/office/drawing/2014/main" id="{526C8C32-99A0-4293-3C51-B4DCEF25028E}"/>
              </a:ext>
            </a:extLst>
          </p:cNvPr>
          <p:cNvPicPr>
            <a:picLocks noChangeAspect="1"/>
          </p:cNvPicPr>
          <p:nvPr/>
        </p:nvPicPr>
        <p:blipFill>
          <a:blip r:embed="rId2"/>
          <a:srcRect l="38578" r="34942" b="-2"/>
          <a:stretch/>
        </p:blipFill>
        <p:spPr>
          <a:xfrm>
            <a:off x="20" y="1730"/>
            <a:ext cx="2720524" cy="6858000"/>
          </a:xfrm>
          <a:prstGeom prst="rect">
            <a:avLst/>
          </a:prstGeom>
        </p:spPr>
      </p:pic>
      <p:sp>
        <p:nvSpPr>
          <p:cNvPr id="3" name="CasellaDiTesto 2">
            <a:extLst>
              <a:ext uri="{FF2B5EF4-FFF2-40B4-BE49-F238E27FC236}">
                <a16:creationId xmlns:a16="http://schemas.microsoft.com/office/drawing/2014/main" id="{56A99118-EFB4-42A2-E245-4770473BF2E4}"/>
              </a:ext>
            </a:extLst>
          </p:cNvPr>
          <p:cNvSpPr txBox="1"/>
          <p:nvPr/>
        </p:nvSpPr>
        <p:spPr>
          <a:xfrm>
            <a:off x="4656667" y="2133600"/>
            <a:ext cx="6847944" cy="3777622"/>
          </a:xfrm>
          <a:prstGeom prst="rect">
            <a:avLst/>
          </a:prstGeom>
        </p:spPr>
        <p:txBody>
          <a:bodyPr vert="horz" lIns="91440" tIns="45720" rIns="91440" bIns="45720" rtlCol="0">
            <a:normAutofit/>
          </a:bodyPr>
          <a:lstStyle/>
          <a:p>
            <a:pPr marL="15875" marR="372110">
              <a:lnSpc>
                <a:spcPct val="90000"/>
              </a:lnSpc>
              <a:spcBef>
                <a:spcPts val="1000"/>
              </a:spcBef>
              <a:buClr>
                <a:schemeClr val="accent1"/>
              </a:buClr>
              <a:buFont typeface="Wingdings 3" charset="2"/>
              <a:buChar char=""/>
            </a:pPr>
            <a:r>
              <a:rPr lang="en-US">
                <a:solidFill>
                  <a:schemeClr val="tx1">
                    <a:lumMod val="75000"/>
                    <a:lumOff val="25000"/>
                  </a:schemeClr>
                </a:solidFill>
                <a:effectLst/>
              </a:rPr>
              <a:t>Al termine,</a:t>
            </a:r>
            <a:r>
              <a:rPr lang="en-US" spc="-30">
                <a:solidFill>
                  <a:schemeClr val="tx1">
                    <a:lumMod val="75000"/>
                    <a:lumOff val="25000"/>
                  </a:schemeClr>
                </a:solidFill>
                <a:effectLst/>
              </a:rPr>
              <a:t> </a:t>
            </a:r>
            <a:r>
              <a:rPr lang="en-US">
                <a:solidFill>
                  <a:schemeClr val="tx1">
                    <a:lumMod val="75000"/>
                    <a:lumOff val="25000"/>
                  </a:schemeClr>
                </a:solidFill>
                <a:effectLst/>
              </a:rPr>
              <a:t>attraverso la</a:t>
            </a:r>
            <a:r>
              <a:rPr lang="en-US" spc="-20">
                <a:solidFill>
                  <a:schemeClr val="tx1">
                    <a:lumMod val="75000"/>
                    <a:lumOff val="25000"/>
                  </a:schemeClr>
                </a:solidFill>
                <a:effectLst/>
              </a:rPr>
              <a:t> </a:t>
            </a:r>
            <a:r>
              <a:rPr lang="en-US">
                <a:solidFill>
                  <a:schemeClr val="tx1">
                    <a:lumMod val="75000"/>
                    <a:lumOff val="25000"/>
                  </a:schemeClr>
                </a:solidFill>
                <a:effectLst/>
              </a:rPr>
              <a:t>tecnica</a:t>
            </a:r>
            <a:r>
              <a:rPr lang="en-US" spc="-20">
                <a:solidFill>
                  <a:schemeClr val="tx1">
                    <a:lumMod val="75000"/>
                    <a:lumOff val="25000"/>
                  </a:schemeClr>
                </a:solidFill>
                <a:effectLst/>
              </a:rPr>
              <a:t> </a:t>
            </a:r>
            <a:r>
              <a:rPr lang="en-US">
                <a:solidFill>
                  <a:schemeClr val="tx1">
                    <a:lumMod val="75000"/>
                    <a:lumOff val="25000"/>
                  </a:schemeClr>
                </a:solidFill>
                <a:effectLst/>
              </a:rPr>
              <a:t>del</a:t>
            </a:r>
            <a:r>
              <a:rPr lang="en-US" spc="-30">
                <a:solidFill>
                  <a:schemeClr val="tx1">
                    <a:lumMod val="75000"/>
                    <a:lumOff val="25000"/>
                  </a:schemeClr>
                </a:solidFill>
                <a:effectLst/>
              </a:rPr>
              <a:t> </a:t>
            </a:r>
            <a:r>
              <a:rPr lang="en-US">
                <a:solidFill>
                  <a:schemeClr val="tx1">
                    <a:lumMod val="75000"/>
                    <a:lumOff val="25000"/>
                  </a:schemeClr>
                </a:solidFill>
                <a:effectLst/>
              </a:rPr>
              <a:t>brainstorming,</a:t>
            </a:r>
            <a:r>
              <a:rPr lang="en-US" spc="-30">
                <a:solidFill>
                  <a:schemeClr val="tx1">
                    <a:lumMod val="75000"/>
                    <a:lumOff val="25000"/>
                  </a:schemeClr>
                </a:solidFill>
                <a:effectLst/>
              </a:rPr>
              <a:t> </a:t>
            </a:r>
            <a:r>
              <a:rPr lang="en-US">
                <a:solidFill>
                  <a:schemeClr val="tx1">
                    <a:lumMod val="75000"/>
                    <a:lumOff val="25000"/>
                  </a:schemeClr>
                </a:solidFill>
                <a:effectLst/>
              </a:rPr>
              <a:t>sono stati</a:t>
            </a:r>
            <a:r>
              <a:rPr lang="en-US" spc="-30">
                <a:solidFill>
                  <a:schemeClr val="tx1">
                    <a:lumMod val="75000"/>
                    <a:lumOff val="25000"/>
                  </a:schemeClr>
                </a:solidFill>
                <a:effectLst/>
              </a:rPr>
              <a:t> </a:t>
            </a:r>
            <a:r>
              <a:rPr lang="en-US">
                <a:solidFill>
                  <a:schemeClr val="tx1">
                    <a:lumMod val="75000"/>
                    <a:lumOff val="25000"/>
                  </a:schemeClr>
                </a:solidFill>
                <a:effectLst/>
              </a:rPr>
              <a:t>individuati i temi</a:t>
            </a:r>
            <a:r>
              <a:rPr lang="en-US" spc="-30">
                <a:solidFill>
                  <a:schemeClr val="tx1">
                    <a:lumMod val="75000"/>
                    <a:lumOff val="25000"/>
                  </a:schemeClr>
                </a:solidFill>
                <a:effectLst/>
              </a:rPr>
              <a:t> </a:t>
            </a:r>
            <a:r>
              <a:rPr lang="en-US">
                <a:solidFill>
                  <a:schemeClr val="tx1">
                    <a:lumMod val="75000"/>
                    <a:lumOff val="25000"/>
                  </a:schemeClr>
                </a:solidFill>
                <a:effectLst/>
              </a:rPr>
              <a:t>emergenti</a:t>
            </a:r>
            <a:r>
              <a:rPr lang="en-US" spc="-30">
                <a:solidFill>
                  <a:schemeClr val="tx1">
                    <a:lumMod val="75000"/>
                    <a:lumOff val="25000"/>
                  </a:schemeClr>
                </a:solidFill>
                <a:effectLst/>
              </a:rPr>
              <a:t> </a:t>
            </a:r>
            <a:r>
              <a:rPr lang="en-US">
                <a:solidFill>
                  <a:schemeClr val="tx1">
                    <a:lumMod val="75000"/>
                    <a:lumOff val="25000"/>
                  </a:schemeClr>
                </a:solidFill>
                <a:effectLst/>
              </a:rPr>
              <a:t>dalle letture: amicizia, accettazione delle diversità, solidarietà e collaborazione, importanza dell’infanzia, ricerca di </a:t>
            </a:r>
            <a:r>
              <a:rPr lang="en-US" spc="-20">
                <a:solidFill>
                  <a:schemeClr val="tx1">
                    <a:lumMod val="75000"/>
                    <a:lumOff val="25000"/>
                  </a:schemeClr>
                </a:solidFill>
                <a:effectLst/>
              </a:rPr>
              <a:t>differenze</a:t>
            </a:r>
            <a:r>
              <a:rPr lang="en-US" spc="-70">
                <a:solidFill>
                  <a:schemeClr val="tx1">
                    <a:lumMod val="75000"/>
                    <a:lumOff val="25000"/>
                  </a:schemeClr>
                </a:solidFill>
                <a:effectLst/>
              </a:rPr>
              <a:t> </a:t>
            </a:r>
            <a:r>
              <a:rPr lang="en-US" spc="-20">
                <a:solidFill>
                  <a:schemeClr val="tx1">
                    <a:lumMod val="75000"/>
                    <a:lumOff val="25000"/>
                  </a:schemeClr>
                </a:solidFill>
                <a:effectLst/>
              </a:rPr>
              <a:t>e</a:t>
            </a:r>
            <a:r>
              <a:rPr lang="en-US" spc="-65">
                <a:solidFill>
                  <a:schemeClr val="tx1">
                    <a:lumMod val="75000"/>
                    <a:lumOff val="25000"/>
                  </a:schemeClr>
                </a:solidFill>
                <a:effectLst/>
              </a:rPr>
              <a:t> </a:t>
            </a:r>
            <a:r>
              <a:rPr lang="en-US" spc="-20">
                <a:solidFill>
                  <a:schemeClr val="tx1">
                    <a:lumMod val="75000"/>
                    <a:lumOff val="25000"/>
                  </a:schemeClr>
                </a:solidFill>
                <a:effectLst/>
              </a:rPr>
              <a:t>analogie</a:t>
            </a:r>
            <a:r>
              <a:rPr lang="en-US" spc="-65">
                <a:solidFill>
                  <a:schemeClr val="tx1">
                    <a:lumMod val="75000"/>
                    <a:lumOff val="25000"/>
                  </a:schemeClr>
                </a:solidFill>
                <a:effectLst/>
              </a:rPr>
              <a:t> </a:t>
            </a:r>
            <a:r>
              <a:rPr lang="en-US" spc="-20">
                <a:solidFill>
                  <a:schemeClr val="tx1">
                    <a:lumMod val="75000"/>
                    <a:lumOff val="25000"/>
                  </a:schemeClr>
                </a:solidFill>
                <a:effectLst/>
              </a:rPr>
              <a:t>tra</a:t>
            </a:r>
            <a:r>
              <a:rPr lang="en-US" spc="-65">
                <a:solidFill>
                  <a:schemeClr val="tx1">
                    <a:lumMod val="75000"/>
                    <a:lumOff val="25000"/>
                  </a:schemeClr>
                </a:solidFill>
                <a:effectLst/>
              </a:rPr>
              <a:t> </a:t>
            </a:r>
            <a:r>
              <a:rPr lang="en-US" spc="-20">
                <a:solidFill>
                  <a:schemeClr val="tx1">
                    <a:lumMod val="75000"/>
                    <a:lumOff val="25000"/>
                  </a:schemeClr>
                </a:solidFill>
                <a:effectLst/>
              </a:rPr>
              <a:t>mondi</a:t>
            </a:r>
            <a:r>
              <a:rPr lang="en-US" spc="-65">
                <a:solidFill>
                  <a:schemeClr val="tx1">
                    <a:lumMod val="75000"/>
                    <a:lumOff val="25000"/>
                  </a:schemeClr>
                </a:solidFill>
                <a:effectLst/>
              </a:rPr>
              <a:t> </a:t>
            </a:r>
            <a:r>
              <a:rPr lang="en-US" spc="-20">
                <a:solidFill>
                  <a:schemeClr val="tx1">
                    <a:lumMod val="75000"/>
                    <a:lumOff val="25000"/>
                  </a:schemeClr>
                </a:solidFill>
                <a:effectLst/>
              </a:rPr>
              <a:t>diversi,</a:t>
            </a:r>
            <a:r>
              <a:rPr lang="en-US" spc="-70">
                <a:solidFill>
                  <a:schemeClr val="tx1">
                    <a:lumMod val="75000"/>
                    <a:lumOff val="25000"/>
                  </a:schemeClr>
                </a:solidFill>
                <a:effectLst/>
              </a:rPr>
              <a:t> </a:t>
            </a:r>
            <a:r>
              <a:rPr lang="en-US" spc="-20">
                <a:solidFill>
                  <a:schemeClr val="tx1">
                    <a:lumMod val="75000"/>
                    <a:lumOff val="25000"/>
                  </a:schemeClr>
                </a:solidFill>
                <a:effectLst/>
              </a:rPr>
              <a:t>elementi</a:t>
            </a:r>
            <a:r>
              <a:rPr lang="en-US" spc="-65">
                <a:solidFill>
                  <a:schemeClr val="tx1">
                    <a:lumMod val="75000"/>
                    <a:lumOff val="25000"/>
                  </a:schemeClr>
                </a:solidFill>
                <a:effectLst/>
              </a:rPr>
              <a:t> </a:t>
            </a:r>
            <a:r>
              <a:rPr lang="en-US" spc="-20">
                <a:solidFill>
                  <a:schemeClr val="tx1">
                    <a:lumMod val="75000"/>
                    <a:lumOff val="25000"/>
                  </a:schemeClr>
                </a:solidFill>
                <a:effectLst/>
              </a:rPr>
              <a:t>culturali</a:t>
            </a:r>
            <a:r>
              <a:rPr lang="en-US" spc="-65">
                <a:solidFill>
                  <a:schemeClr val="tx1">
                    <a:lumMod val="75000"/>
                    <a:lumOff val="25000"/>
                  </a:schemeClr>
                </a:solidFill>
                <a:effectLst/>
              </a:rPr>
              <a:t> </a:t>
            </a:r>
            <a:r>
              <a:rPr lang="en-US" spc="-20">
                <a:solidFill>
                  <a:schemeClr val="tx1">
                    <a:lumMod val="75000"/>
                    <a:lumOff val="25000"/>
                  </a:schemeClr>
                </a:solidFill>
                <a:effectLst/>
              </a:rPr>
              <a:t>a</a:t>
            </a:r>
            <a:r>
              <a:rPr lang="en-US" spc="-65">
                <a:solidFill>
                  <a:schemeClr val="tx1">
                    <a:lumMod val="75000"/>
                    <a:lumOff val="25000"/>
                  </a:schemeClr>
                </a:solidFill>
                <a:effectLst/>
              </a:rPr>
              <a:t> </a:t>
            </a:r>
            <a:r>
              <a:rPr lang="en-US" spc="-20">
                <a:solidFill>
                  <a:schemeClr val="tx1">
                    <a:lumMod val="75000"/>
                    <a:lumOff val="25000"/>
                  </a:schemeClr>
                </a:solidFill>
                <a:effectLst/>
              </a:rPr>
              <a:t>confronto</a:t>
            </a:r>
            <a:r>
              <a:rPr lang="en-US" spc="-65">
                <a:solidFill>
                  <a:schemeClr val="tx1">
                    <a:lumMod val="75000"/>
                    <a:lumOff val="25000"/>
                  </a:schemeClr>
                </a:solidFill>
                <a:effectLst/>
              </a:rPr>
              <a:t> </a:t>
            </a:r>
            <a:r>
              <a:rPr lang="en-US" spc="-20">
                <a:solidFill>
                  <a:schemeClr val="tx1">
                    <a:lumMod val="75000"/>
                    <a:lumOff val="25000"/>
                  </a:schemeClr>
                </a:solidFill>
                <a:effectLst/>
              </a:rPr>
              <a:t>(usanze,</a:t>
            </a:r>
            <a:r>
              <a:rPr lang="en-US" spc="-70">
                <a:solidFill>
                  <a:schemeClr val="tx1">
                    <a:lumMod val="75000"/>
                    <a:lumOff val="25000"/>
                  </a:schemeClr>
                </a:solidFill>
                <a:effectLst/>
              </a:rPr>
              <a:t> </a:t>
            </a:r>
            <a:r>
              <a:rPr lang="en-US" spc="-20">
                <a:solidFill>
                  <a:schemeClr val="tx1">
                    <a:lumMod val="75000"/>
                    <a:lumOff val="25000"/>
                  </a:schemeClr>
                </a:solidFill>
                <a:effectLst/>
              </a:rPr>
              <a:t>cibo,</a:t>
            </a:r>
            <a:r>
              <a:rPr lang="en-US" spc="-65">
                <a:solidFill>
                  <a:schemeClr val="tx1">
                    <a:lumMod val="75000"/>
                    <a:lumOff val="25000"/>
                  </a:schemeClr>
                </a:solidFill>
                <a:effectLst/>
              </a:rPr>
              <a:t> </a:t>
            </a:r>
            <a:r>
              <a:rPr lang="en-US" spc="-20">
                <a:solidFill>
                  <a:schemeClr val="tx1">
                    <a:lumMod val="75000"/>
                    <a:lumOff val="25000"/>
                  </a:schemeClr>
                </a:solidFill>
                <a:effectLst/>
              </a:rPr>
              <a:t>musica,</a:t>
            </a:r>
            <a:r>
              <a:rPr lang="en-US" spc="-65">
                <a:solidFill>
                  <a:schemeClr val="tx1">
                    <a:lumMod val="75000"/>
                    <a:lumOff val="25000"/>
                  </a:schemeClr>
                </a:solidFill>
                <a:effectLst/>
              </a:rPr>
              <a:t> </a:t>
            </a:r>
            <a:r>
              <a:rPr lang="en-US" spc="-20">
                <a:solidFill>
                  <a:schemeClr val="tx1">
                    <a:lumMod val="75000"/>
                    <a:lumOff val="25000"/>
                  </a:schemeClr>
                </a:solidFill>
                <a:effectLst/>
              </a:rPr>
              <a:t>ecc.). </a:t>
            </a:r>
            <a:r>
              <a:rPr lang="en-US">
                <a:solidFill>
                  <a:schemeClr val="tx1">
                    <a:lumMod val="75000"/>
                    <a:lumOff val="25000"/>
                  </a:schemeClr>
                </a:solidFill>
                <a:effectLst/>
              </a:rPr>
              <a:t>In</a:t>
            </a:r>
            <a:r>
              <a:rPr lang="en-US" spc="-25">
                <a:solidFill>
                  <a:schemeClr val="tx1">
                    <a:lumMod val="75000"/>
                    <a:lumOff val="25000"/>
                  </a:schemeClr>
                </a:solidFill>
                <a:effectLst/>
              </a:rPr>
              <a:t> </a:t>
            </a:r>
            <a:r>
              <a:rPr lang="en-US">
                <a:solidFill>
                  <a:schemeClr val="tx1">
                    <a:lumMod val="75000"/>
                    <a:lumOff val="25000"/>
                  </a:schemeClr>
                </a:solidFill>
                <a:effectLst/>
              </a:rPr>
              <a:t>ultimo,</a:t>
            </a:r>
            <a:r>
              <a:rPr lang="en-US" spc="-35">
                <a:solidFill>
                  <a:schemeClr val="tx1">
                    <a:lumMod val="75000"/>
                    <a:lumOff val="25000"/>
                  </a:schemeClr>
                </a:solidFill>
                <a:effectLst/>
              </a:rPr>
              <a:t> </a:t>
            </a:r>
            <a:r>
              <a:rPr lang="en-US">
                <a:solidFill>
                  <a:schemeClr val="tx1">
                    <a:lumMod val="75000"/>
                    <a:lumOff val="25000"/>
                  </a:schemeClr>
                </a:solidFill>
                <a:effectLst/>
              </a:rPr>
              <a:t>ad ogni incontro,</a:t>
            </a:r>
            <a:r>
              <a:rPr lang="en-US" spc="-35">
                <a:solidFill>
                  <a:schemeClr val="tx1">
                    <a:lumMod val="75000"/>
                    <a:lumOff val="25000"/>
                  </a:schemeClr>
                </a:solidFill>
                <a:effectLst/>
              </a:rPr>
              <a:t> </a:t>
            </a:r>
            <a:r>
              <a:rPr lang="en-US">
                <a:solidFill>
                  <a:schemeClr val="tx1">
                    <a:lumMod val="75000"/>
                    <a:lumOff val="25000"/>
                  </a:schemeClr>
                </a:solidFill>
                <a:effectLst/>
              </a:rPr>
              <a:t>è stato realizzato dal</a:t>
            </a:r>
            <a:r>
              <a:rPr lang="en-US" spc="-35">
                <a:solidFill>
                  <a:schemeClr val="tx1">
                    <a:lumMod val="75000"/>
                    <a:lumOff val="25000"/>
                  </a:schemeClr>
                </a:solidFill>
                <a:effectLst/>
              </a:rPr>
              <a:t> </a:t>
            </a:r>
            <a:r>
              <a:rPr lang="en-US">
                <a:solidFill>
                  <a:schemeClr val="tx1">
                    <a:lumMod val="75000"/>
                    <a:lumOff val="25000"/>
                  </a:schemeClr>
                </a:solidFill>
                <a:effectLst/>
              </a:rPr>
              <a:t>gruppo di</a:t>
            </a:r>
            <a:r>
              <a:rPr lang="en-US" spc="-35">
                <a:solidFill>
                  <a:schemeClr val="tx1">
                    <a:lumMod val="75000"/>
                    <a:lumOff val="25000"/>
                  </a:schemeClr>
                </a:solidFill>
                <a:effectLst/>
              </a:rPr>
              <a:t> </a:t>
            </a:r>
            <a:r>
              <a:rPr lang="en-US">
                <a:solidFill>
                  <a:schemeClr val="tx1">
                    <a:lumMod val="75000"/>
                    <a:lumOff val="25000"/>
                  </a:schemeClr>
                </a:solidFill>
                <a:effectLst/>
              </a:rPr>
              <a:t>partecipanti</a:t>
            </a:r>
            <a:r>
              <a:rPr lang="en-US" spc="-35">
                <a:solidFill>
                  <a:schemeClr val="tx1">
                    <a:lumMod val="75000"/>
                    <a:lumOff val="25000"/>
                  </a:schemeClr>
                </a:solidFill>
                <a:effectLst/>
              </a:rPr>
              <a:t> </a:t>
            </a:r>
            <a:r>
              <a:rPr lang="en-US">
                <a:solidFill>
                  <a:schemeClr val="tx1">
                    <a:lumMod val="75000"/>
                    <a:lumOff val="25000"/>
                  </a:schemeClr>
                </a:solidFill>
                <a:effectLst/>
              </a:rPr>
              <a:t>con</a:t>
            </a:r>
            <a:r>
              <a:rPr lang="en-US" spc="-25">
                <a:solidFill>
                  <a:schemeClr val="tx1">
                    <a:lumMod val="75000"/>
                    <a:lumOff val="25000"/>
                  </a:schemeClr>
                </a:solidFill>
                <a:effectLst/>
              </a:rPr>
              <a:t> </a:t>
            </a:r>
            <a:r>
              <a:rPr lang="en-US">
                <a:solidFill>
                  <a:schemeClr val="tx1">
                    <a:lumMod val="75000"/>
                    <a:lumOff val="25000"/>
                  </a:schemeClr>
                </a:solidFill>
                <a:effectLst/>
              </a:rPr>
              <a:t>il supporto delle formatrici </a:t>
            </a:r>
            <a:r>
              <a:rPr lang="en-US" spc="-30">
                <a:solidFill>
                  <a:schemeClr val="tx1">
                    <a:lumMod val="75000"/>
                    <a:lumOff val="25000"/>
                  </a:schemeClr>
                </a:solidFill>
                <a:effectLst/>
              </a:rPr>
              <a:t>un</a:t>
            </a:r>
            <a:r>
              <a:rPr lang="en-US" spc="-60">
                <a:solidFill>
                  <a:schemeClr val="tx1">
                    <a:lumMod val="75000"/>
                    <a:lumOff val="25000"/>
                  </a:schemeClr>
                </a:solidFill>
                <a:effectLst/>
              </a:rPr>
              <a:t> </a:t>
            </a:r>
            <a:r>
              <a:rPr lang="en-US" spc="-30">
                <a:solidFill>
                  <a:schemeClr val="tx1">
                    <a:lumMod val="75000"/>
                    <a:lumOff val="25000"/>
                  </a:schemeClr>
                </a:solidFill>
                <a:effectLst/>
              </a:rPr>
              <a:t>pannello</a:t>
            </a:r>
            <a:r>
              <a:rPr lang="en-US" spc="-55">
                <a:solidFill>
                  <a:schemeClr val="tx1">
                    <a:lumMod val="75000"/>
                    <a:lumOff val="25000"/>
                  </a:schemeClr>
                </a:solidFill>
                <a:effectLst/>
              </a:rPr>
              <a:t> </a:t>
            </a:r>
            <a:r>
              <a:rPr lang="en-US" spc="-30">
                <a:solidFill>
                  <a:schemeClr val="tx1">
                    <a:lumMod val="75000"/>
                    <a:lumOff val="25000"/>
                  </a:schemeClr>
                </a:solidFill>
                <a:effectLst/>
              </a:rPr>
              <a:t>per</a:t>
            </a:r>
            <a:r>
              <a:rPr lang="en-US" spc="-55">
                <a:solidFill>
                  <a:schemeClr val="tx1">
                    <a:lumMod val="75000"/>
                    <a:lumOff val="25000"/>
                  </a:schemeClr>
                </a:solidFill>
                <a:effectLst/>
              </a:rPr>
              <a:t> </a:t>
            </a:r>
            <a:r>
              <a:rPr lang="en-US" spc="-30">
                <a:solidFill>
                  <a:schemeClr val="tx1">
                    <a:lumMod val="75000"/>
                    <a:lumOff val="25000"/>
                  </a:schemeClr>
                </a:solidFill>
                <a:effectLst/>
              </a:rPr>
              <a:t>illustrare</a:t>
            </a:r>
            <a:r>
              <a:rPr lang="en-US" spc="-55">
                <a:solidFill>
                  <a:schemeClr val="tx1">
                    <a:lumMod val="75000"/>
                    <a:lumOff val="25000"/>
                  </a:schemeClr>
                </a:solidFill>
                <a:effectLst/>
              </a:rPr>
              <a:t> </a:t>
            </a:r>
            <a:r>
              <a:rPr lang="en-US" spc="-30">
                <a:solidFill>
                  <a:schemeClr val="tx1">
                    <a:lumMod val="75000"/>
                    <a:lumOff val="25000"/>
                  </a:schemeClr>
                </a:solidFill>
                <a:effectLst/>
              </a:rPr>
              <a:t>la</a:t>
            </a:r>
            <a:r>
              <a:rPr lang="en-US" spc="-55">
                <a:solidFill>
                  <a:schemeClr val="tx1">
                    <a:lumMod val="75000"/>
                    <a:lumOff val="25000"/>
                  </a:schemeClr>
                </a:solidFill>
                <a:effectLst/>
              </a:rPr>
              <a:t> </a:t>
            </a:r>
            <a:r>
              <a:rPr lang="en-US" spc="-30">
                <a:solidFill>
                  <a:schemeClr val="tx1">
                    <a:lumMod val="75000"/>
                    <a:lumOff val="25000"/>
                  </a:schemeClr>
                </a:solidFill>
                <a:effectLst/>
              </a:rPr>
              <a:t>storia</a:t>
            </a:r>
            <a:r>
              <a:rPr lang="en-US" spc="-60">
                <a:solidFill>
                  <a:schemeClr val="tx1">
                    <a:lumMod val="75000"/>
                    <a:lumOff val="25000"/>
                  </a:schemeClr>
                </a:solidFill>
                <a:effectLst/>
              </a:rPr>
              <a:t> </a:t>
            </a:r>
            <a:r>
              <a:rPr lang="en-US" spc="-30">
                <a:solidFill>
                  <a:schemeClr val="tx1">
                    <a:lumMod val="75000"/>
                    <a:lumOff val="25000"/>
                  </a:schemeClr>
                </a:solidFill>
                <a:effectLst/>
              </a:rPr>
              <a:t>e</a:t>
            </a:r>
            <a:r>
              <a:rPr lang="en-US" spc="-55">
                <a:solidFill>
                  <a:schemeClr val="tx1">
                    <a:lumMod val="75000"/>
                    <a:lumOff val="25000"/>
                  </a:schemeClr>
                </a:solidFill>
                <a:effectLst/>
              </a:rPr>
              <a:t> </a:t>
            </a:r>
            <a:r>
              <a:rPr lang="en-US" spc="-30">
                <a:solidFill>
                  <a:schemeClr val="tx1">
                    <a:lumMod val="75000"/>
                    <a:lumOff val="25000"/>
                  </a:schemeClr>
                </a:solidFill>
                <a:effectLst/>
              </a:rPr>
              <a:t>la</a:t>
            </a:r>
            <a:r>
              <a:rPr lang="en-US" spc="-55">
                <a:solidFill>
                  <a:schemeClr val="tx1">
                    <a:lumMod val="75000"/>
                    <a:lumOff val="25000"/>
                  </a:schemeClr>
                </a:solidFill>
                <a:effectLst/>
              </a:rPr>
              <a:t> </a:t>
            </a:r>
            <a:r>
              <a:rPr lang="en-US" spc="-30">
                <a:solidFill>
                  <a:schemeClr val="tx1">
                    <a:lumMod val="75000"/>
                    <a:lumOff val="25000"/>
                  </a:schemeClr>
                </a:solidFill>
                <a:effectLst/>
              </a:rPr>
              <a:t>sua</a:t>
            </a:r>
            <a:r>
              <a:rPr lang="en-US" spc="-25">
                <a:solidFill>
                  <a:schemeClr val="tx1">
                    <a:lumMod val="75000"/>
                    <a:lumOff val="25000"/>
                  </a:schemeClr>
                </a:solidFill>
                <a:effectLst/>
              </a:rPr>
              <a:t> </a:t>
            </a:r>
            <a:r>
              <a:rPr lang="en-US" spc="-30">
                <a:solidFill>
                  <a:schemeClr val="tx1">
                    <a:lumMod val="75000"/>
                    <a:lumOff val="25000"/>
                  </a:schemeClr>
                </a:solidFill>
                <a:effectLst/>
              </a:rPr>
              <a:t>ambientazione.</a:t>
            </a:r>
            <a:r>
              <a:rPr lang="en-US" spc="-55">
                <a:solidFill>
                  <a:schemeClr val="tx1">
                    <a:lumMod val="75000"/>
                    <a:lumOff val="25000"/>
                  </a:schemeClr>
                </a:solidFill>
                <a:effectLst/>
              </a:rPr>
              <a:t> </a:t>
            </a:r>
            <a:r>
              <a:rPr lang="en-US" spc="-30">
                <a:solidFill>
                  <a:schemeClr val="tx1">
                    <a:lumMod val="75000"/>
                    <a:lumOff val="25000"/>
                  </a:schemeClr>
                </a:solidFill>
                <a:effectLst/>
              </a:rPr>
              <a:t>I</a:t>
            </a:r>
            <a:r>
              <a:rPr lang="en-US" spc="-55">
                <a:solidFill>
                  <a:schemeClr val="tx1">
                    <a:lumMod val="75000"/>
                    <a:lumOff val="25000"/>
                  </a:schemeClr>
                </a:solidFill>
                <a:effectLst/>
              </a:rPr>
              <a:t> </a:t>
            </a:r>
            <a:r>
              <a:rPr lang="en-US" spc="-30">
                <a:solidFill>
                  <a:schemeClr val="tx1">
                    <a:lumMod val="75000"/>
                    <a:lumOff val="25000"/>
                  </a:schemeClr>
                </a:solidFill>
                <a:effectLst/>
              </a:rPr>
              <a:t>minori</a:t>
            </a:r>
            <a:r>
              <a:rPr lang="en-US" spc="-60">
                <a:solidFill>
                  <a:schemeClr val="tx1">
                    <a:lumMod val="75000"/>
                    <a:lumOff val="25000"/>
                  </a:schemeClr>
                </a:solidFill>
                <a:effectLst/>
              </a:rPr>
              <a:t> </a:t>
            </a:r>
            <a:r>
              <a:rPr lang="en-US" spc="-30">
                <a:solidFill>
                  <a:schemeClr val="tx1">
                    <a:lumMod val="75000"/>
                    <a:lumOff val="25000"/>
                  </a:schemeClr>
                </a:solidFill>
                <a:effectLst/>
              </a:rPr>
              <a:t>hanno</a:t>
            </a:r>
            <a:r>
              <a:rPr lang="en-US" spc="-10">
                <a:solidFill>
                  <a:schemeClr val="tx1">
                    <a:lumMod val="75000"/>
                    <a:lumOff val="25000"/>
                  </a:schemeClr>
                </a:solidFill>
                <a:effectLst/>
              </a:rPr>
              <a:t> </a:t>
            </a:r>
            <a:r>
              <a:rPr lang="en-US" spc="-30">
                <a:solidFill>
                  <a:schemeClr val="tx1">
                    <a:lumMod val="75000"/>
                    <a:lumOff val="25000"/>
                  </a:schemeClr>
                </a:solidFill>
                <a:effectLst/>
              </a:rPr>
              <a:t>quindi</a:t>
            </a:r>
            <a:r>
              <a:rPr lang="en-US" spc="-45">
                <a:solidFill>
                  <a:schemeClr val="tx1">
                    <a:lumMod val="75000"/>
                    <a:lumOff val="25000"/>
                  </a:schemeClr>
                </a:solidFill>
                <a:effectLst/>
              </a:rPr>
              <a:t> </a:t>
            </a:r>
            <a:r>
              <a:rPr lang="en-US" spc="-30">
                <a:solidFill>
                  <a:schemeClr val="tx1">
                    <a:lumMod val="75000"/>
                    <a:lumOff val="25000"/>
                  </a:schemeClr>
                </a:solidFill>
                <a:effectLst/>
              </a:rPr>
              <a:t>unito</a:t>
            </a:r>
            <a:r>
              <a:rPr lang="en-US" spc="-15">
                <a:solidFill>
                  <a:schemeClr val="tx1">
                    <a:lumMod val="75000"/>
                    <a:lumOff val="25000"/>
                  </a:schemeClr>
                </a:solidFill>
                <a:effectLst/>
              </a:rPr>
              <a:t> </a:t>
            </a:r>
            <a:r>
              <a:rPr lang="en-US" spc="-30">
                <a:solidFill>
                  <a:schemeClr val="tx1">
                    <a:lumMod val="75000"/>
                    <a:lumOff val="25000"/>
                  </a:schemeClr>
                </a:solidFill>
                <a:effectLst/>
              </a:rPr>
              <a:t>la</a:t>
            </a:r>
            <a:r>
              <a:rPr lang="en-US" spc="-35">
                <a:solidFill>
                  <a:schemeClr val="tx1">
                    <a:lumMod val="75000"/>
                    <a:lumOff val="25000"/>
                  </a:schemeClr>
                </a:solidFill>
                <a:effectLst/>
              </a:rPr>
              <a:t> </a:t>
            </a:r>
            <a:r>
              <a:rPr lang="en-US" spc="-30">
                <a:solidFill>
                  <a:schemeClr val="tx1">
                    <a:lumMod val="75000"/>
                    <a:lumOff val="25000"/>
                  </a:schemeClr>
                </a:solidFill>
                <a:effectLst/>
              </a:rPr>
              <a:t>lettura</a:t>
            </a:r>
            <a:r>
              <a:rPr lang="en-US" spc="-60">
                <a:solidFill>
                  <a:schemeClr val="tx1">
                    <a:lumMod val="75000"/>
                    <a:lumOff val="25000"/>
                  </a:schemeClr>
                </a:solidFill>
                <a:effectLst/>
              </a:rPr>
              <a:t> </a:t>
            </a:r>
            <a:r>
              <a:rPr lang="en-US" spc="-30">
                <a:solidFill>
                  <a:schemeClr val="tx1">
                    <a:lumMod val="75000"/>
                    <a:lumOff val="25000"/>
                  </a:schemeClr>
                </a:solidFill>
                <a:effectLst/>
              </a:rPr>
              <a:t>alla fantasia,</a:t>
            </a:r>
            <a:r>
              <a:rPr lang="en-US" spc="-40">
                <a:solidFill>
                  <a:schemeClr val="tx1">
                    <a:lumMod val="75000"/>
                    <a:lumOff val="25000"/>
                  </a:schemeClr>
                </a:solidFill>
                <a:effectLst/>
              </a:rPr>
              <a:t> </a:t>
            </a:r>
            <a:r>
              <a:rPr lang="en-US" spc="-30">
                <a:solidFill>
                  <a:schemeClr val="tx1">
                    <a:lumMod val="75000"/>
                    <a:lumOff val="25000"/>
                  </a:schemeClr>
                </a:solidFill>
                <a:effectLst/>
              </a:rPr>
              <a:t>potenziando le loro capacità</a:t>
            </a:r>
            <a:r>
              <a:rPr lang="en-US" spc="-35">
                <a:solidFill>
                  <a:schemeClr val="tx1">
                    <a:lumMod val="75000"/>
                    <a:lumOff val="25000"/>
                  </a:schemeClr>
                </a:solidFill>
                <a:effectLst/>
              </a:rPr>
              <a:t> </a:t>
            </a:r>
            <a:r>
              <a:rPr lang="en-US" spc="-30">
                <a:solidFill>
                  <a:schemeClr val="tx1">
                    <a:lumMod val="75000"/>
                    <a:lumOff val="25000"/>
                  </a:schemeClr>
                </a:solidFill>
                <a:effectLst/>
              </a:rPr>
              <a:t>manuali</a:t>
            </a:r>
            <a:r>
              <a:rPr lang="en-US" spc="-45">
                <a:solidFill>
                  <a:schemeClr val="tx1">
                    <a:lumMod val="75000"/>
                    <a:lumOff val="25000"/>
                  </a:schemeClr>
                </a:solidFill>
                <a:effectLst/>
              </a:rPr>
              <a:t> </a:t>
            </a:r>
            <a:r>
              <a:rPr lang="en-US" spc="-30">
                <a:solidFill>
                  <a:schemeClr val="tx1">
                    <a:lumMod val="75000"/>
                    <a:lumOff val="25000"/>
                  </a:schemeClr>
                </a:solidFill>
                <a:effectLst/>
              </a:rPr>
              <a:t>e creative attraverso l’arte del</a:t>
            </a:r>
            <a:r>
              <a:rPr lang="en-US" spc="-45">
                <a:solidFill>
                  <a:schemeClr val="tx1">
                    <a:lumMod val="75000"/>
                    <a:lumOff val="25000"/>
                  </a:schemeClr>
                </a:solidFill>
                <a:effectLst/>
              </a:rPr>
              <a:t> </a:t>
            </a:r>
            <a:r>
              <a:rPr lang="en-US" spc="-30">
                <a:solidFill>
                  <a:schemeClr val="tx1">
                    <a:lumMod val="75000"/>
                    <a:lumOff val="25000"/>
                  </a:schemeClr>
                </a:solidFill>
                <a:effectLst/>
              </a:rPr>
              <a:t>disegno e del</a:t>
            </a:r>
            <a:r>
              <a:rPr lang="en-US" spc="-45">
                <a:solidFill>
                  <a:schemeClr val="tx1">
                    <a:lumMod val="75000"/>
                    <a:lumOff val="25000"/>
                  </a:schemeClr>
                </a:solidFill>
                <a:effectLst/>
              </a:rPr>
              <a:t> </a:t>
            </a:r>
            <a:r>
              <a:rPr lang="en-US" spc="-30">
                <a:solidFill>
                  <a:schemeClr val="tx1">
                    <a:lumMod val="75000"/>
                    <a:lumOff val="25000"/>
                  </a:schemeClr>
                </a:solidFill>
                <a:effectLst/>
              </a:rPr>
              <a:t>collage.</a:t>
            </a:r>
            <a:endParaRPr lang="en-US">
              <a:solidFill>
                <a:schemeClr val="tx1">
                  <a:lumMod val="75000"/>
                  <a:lumOff val="25000"/>
                </a:schemeClr>
              </a:solidFill>
              <a:effectLst/>
            </a:endParaRPr>
          </a:p>
          <a:p>
            <a:pPr marL="15875">
              <a:lnSpc>
                <a:spcPct val="90000"/>
              </a:lnSpc>
              <a:spcBef>
                <a:spcPts val="1000"/>
              </a:spcBef>
              <a:buClr>
                <a:schemeClr val="accent1"/>
              </a:buClr>
              <a:buFont typeface="Wingdings 3" charset="2"/>
              <a:buChar char=""/>
            </a:pPr>
            <a:r>
              <a:rPr lang="en-US">
                <a:solidFill>
                  <a:schemeClr val="tx1">
                    <a:lumMod val="75000"/>
                    <a:lumOff val="25000"/>
                  </a:schemeClr>
                </a:solidFill>
                <a:effectLst/>
              </a:rPr>
              <a:t>All’intero</a:t>
            </a:r>
            <a:r>
              <a:rPr lang="en-US" spc="-90">
                <a:solidFill>
                  <a:schemeClr val="tx1">
                    <a:lumMod val="75000"/>
                    <a:lumOff val="25000"/>
                  </a:schemeClr>
                </a:solidFill>
                <a:effectLst/>
              </a:rPr>
              <a:t> </a:t>
            </a:r>
            <a:r>
              <a:rPr lang="en-US">
                <a:solidFill>
                  <a:schemeClr val="tx1">
                    <a:lumMod val="75000"/>
                    <a:lumOff val="25000"/>
                  </a:schemeClr>
                </a:solidFill>
                <a:effectLst/>
              </a:rPr>
              <a:t>percorso</a:t>
            </a:r>
            <a:r>
              <a:rPr lang="en-US" spc="-85">
                <a:solidFill>
                  <a:schemeClr val="tx1">
                    <a:lumMod val="75000"/>
                    <a:lumOff val="25000"/>
                  </a:schemeClr>
                </a:solidFill>
                <a:effectLst/>
              </a:rPr>
              <a:t> </a:t>
            </a:r>
            <a:r>
              <a:rPr lang="en-US">
                <a:solidFill>
                  <a:schemeClr val="tx1">
                    <a:lumMod val="75000"/>
                    <a:lumOff val="25000"/>
                  </a:schemeClr>
                </a:solidFill>
                <a:effectLst/>
              </a:rPr>
              <a:t>hanno</a:t>
            </a:r>
            <a:r>
              <a:rPr lang="en-US" spc="-85">
                <a:solidFill>
                  <a:schemeClr val="tx1">
                    <a:lumMod val="75000"/>
                    <a:lumOff val="25000"/>
                  </a:schemeClr>
                </a:solidFill>
                <a:effectLst/>
              </a:rPr>
              <a:t> </a:t>
            </a:r>
            <a:r>
              <a:rPr lang="en-US">
                <a:solidFill>
                  <a:schemeClr val="tx1">
                    <a:lumMod val="75000"/>
                    <a:lumOff val="25000"/>
                  </a:schemeClr>
                </a:solidFill>
                <a:effectLst/>
              </a:rPr>
              <a:t>preso</a:t>
            </a:r>
            <a:r>
              <a:rPr lang="en-US" spc="-85">
                <a:solidFill>
                  <a:schemeClr val="tx1">
                    <a:lumMod val="75000"/>
                    <a:lumOff val="25000"/>
                  </a:schemeClr>
                </a:solidFill>
                <a:effectLst/>
              </a:rPr>
              <a:t> </a:t>
            </a:r>
            <a:r>
              <a:rPr lang="en-US">
                <a:solidFill>
                  <a:schemeClr val="tx1">
                    <a:lumMod val="75000"/>
                    <a:lumOff val="25000"/>
                  </a:schemeClr>
                </a:solidFill>
                <a:effectLst/>
              </a:rPr>
              <a:t>parte</a:t>
            </a:r>
            <a:r>
              <a:rPr lang="en-US" spc="-65">
                <a:solidFill>
                  <a:schemeClr val="tx1">
                    <a:lumMod val="75000"/>
                    <a:lumOff val="25000"/>
                  </a:schemeClr>
                </a:solidFill>
                <a:effectLst/>
              </a:rPr>
              <a:t> </a:t>
            </a:r>
            <a:r>
              <a:rPr lang="en-US" u="sng">
                <a:solidFill>
                  <a:schemeClr val="tx1">
                    <a:lumMod val="75000"/>
                    <a:lumOff val="25000"/>
                  </a:schemeClr>
                </a:solidFill>
                <a:effectLst/>
              </a:rPr>
              <a:t>circa</a:t>
            </a:r>
            <a:r>
              <a:rPr lang="en-US" u="sng" spc="-85">
                <a:solidFill>
                  <a:schemeClr val="tx1">
                    <a:lumMod val="75000"/>
                    <a:lumOff val="25000"/>
                  </a:schemeClr>
                </a:solidFill>
                <a:effectLst/>
              </a:rPr>
              <a:t> </a:t>
            </a:r>
            <a:r>
              <a:rPr lang="en-US" u="sng">
                <a:solidFill>
                  <a:schemeClr val="tx1">
                    <a:lumMod val="75000"/>
                    <a:lumOff val="25000"/>
                  </a:schemeClr>
                </a:solidFill>
                <a:effectLst/>
              </a:rPr>
              <a:t>30</a:t>
            </a:r>
            <a:r>
              <a:rPr lang="en-US" u="sng" spc="-85">
                <a:solidFill>
                  <a:schemeClr val="tx1">
                    <a:lumMod val="75000"/>
                    <a:lumOff val="25000"/>
                  </a:schemeClr>
                </a:solidFill>
                <a:effectLst/>
              </a:rPr>
              <a:t> </a:t>
            </a:r>
            <a:r>
              <a:rPr lang="en-US" u="sng" spc="-10">
                <a:solidFill>
                  <a:schemeClr val="tx1">
                    <a:lumMod val="75000"/>
                    <a:lumOff val="25000"/>
                  </a:schemeClr>
                </a:solidFill>
                <a:effectLst/>
              </a:rPr>
              <a:t>minori.</a:t>
            </a:r>
            <a:endParaRPr lang="en-US">
              <a:solidFill>
                <a:schemeClr val="tx1">
                  <a:lumMod val="75000"/>
                  <a:lumOff val="25000"/>
                </a:schemeClr>
              </a:solidFill>
              <a:effectLst/>
            </a:endParaRPr>
          </a:p>
        </p:txBody>
      </p:sp>
    </p:spTree>
    <p:extLst>
      <p:ext uri="{BB962C8B-B14F-4D97-AF65-F5344CB8AC3E}">
        <p14:creationId xmlns:p14="http://schemas.microsoft.com/office/powerpoint/2010/main" val="1657211180"/>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0</TotalTime>
  <Words>6882</Words>
  <Application>Microsoft Office PowerPoint</Application>
  <PresentationFormat>Widescreen</PresentationFormat>
  <Paragraphs>314</Paragraphs>
  <Slides>74</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74</vt:i4>
      </vt:variant>
    </vt:vector>
  </HeadingPairs>
  <TitlesOfParts>
    <vt:vector size="82" baseType="lpstr">
      <vt:lpstr>Arial</vt:lpstr>
      <vt:lpstr>Arial Black</vt:lpstr>
      <vt:lpstr>Calibri</vt:lpstr>
      <vt:lpstr>Century Gothic</vt:lpstr>
      <vt:lpstr>Tahoma</vt:lpstr>
      <vt:lpstr>Trebuchet MS</vt:lpstr>
      <vt:lpstr>Wingdings 3</vt:lpstr>
      <vt:lpstr>Filo</vt:lpstr>
      <vt:lpstr>Linea di intervento realizzata con il sostegno della Regione Lazio per Biblioteche, Musei e Istituti similari, Ecomusei e Archivi – Piano annuale 2023, L.R. 24/2019”</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Laboratori organizzati dalla Compagnia teatrale “Loro di Napoli - APS”: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Alessandra Macale</dc:creator>
  <cp:lastModifiedBy>Alessandra Macale</cp:lastModifiedBy>
  <cp:revision>10</cp:revision>
  <dcterms:created xsi:type="dcterms:W3CDTF">2025-02-06T18:16:53Z</dcterms:created>
  <dcterms:modified xsi:type="dcterms:W3CDTF">2025-02-07T23:13:42Z</dcterms:modified>
</cp:coreProperties>
</file>